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Lst>
  <p:sldSz cy="32918400" cx="50017675"/>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 roundtripDataSignature="AMtx7mg19laztFTwWUn8+4t5uTSTaOfx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618363" y="514350"/>
            <a:ext cx="39072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2618363" y="514350"/>
            <a:ext cx="39072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3751326" y="5387342"/>
            <a:ext cx="42515100" cy="11460300"/>
          </a:xfrm>
          <a:prstGeom prst="rect">
            <a:avLst/>
          </a:prstGeom>
          <a:noFill/>
          <a:ln>
            <a:noFill/>
          </a:ln>
        </p:spPr>
        <p:txBody>
          <a:bodyPr anchorCtr="0" anchor="b" bIns="35725" lIns="71475" spcFirstLastPara="1" rIns="71475" wrap="square" tIns="35725">
            <a:normAutofit/>
          </a:bodyPr>
          <a:lstStyle>
            <a:lvl1pPr lvl="0" algn="ctr">
              <a:lnSpc>
                <a:spcPct val="90000"/>
              </a:lnSpc>
              <a:spcBef>
                <a:spcPts val="0"/>
              </a:spcBef>
              <a:spcAft>
                <a:spcPts val="0"/>
              </a:spcAft>
              <a:buClr>
                <a:schemeClr val="dk1"/>
              </a:buClr>
              <a:buSzPts val="26300"/>
              <a:buFont typeface="Calibri"/>
              <a:buNone/>
              <a:defRPr sz="25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 name="Google Shape;13;p3"/>
          <p:cNvSpPr txBox="1"/>
          <p:nvPr>
            <p:ph idx="1" type="subTitle"/>
          </p:nvPr>
        </p:nvSpPr>
        <p:spPr>
          <a:xfrm>
            <a:off x="6252209" y="17289783"/>
            <a:ext cx="37513200" cy="7947600"/>
          </a:xfrm>
          <a:prstGeom prst="rect">
            <a:avLst/>
          </a:prstGeom>
          <a:noFill/>
          <a:ln>
            <a:noFill/>
          </a:ln>
        </p:spPr>
        <p:txBody>
          <a:bodyPr anchorCtr="0" anchor="t" bIns="35725" lIns="71475" spcFirstLastPara="1" rIns="71475" wrap="square" tIns="35725">
            <a:normAutofit/>
          </a:bodyPr>
          <a:lstStyle>
            <a:lvl1pPr lvl="0" algn="ctr">
              <a:lnSpc>
                <a:spcPct val="90000"/>
              </a:lnSpc>
              <a:spcBef>
                <a:spcPts val="4200"/>
              </a:spcBef>
              <a:spcAft>
                <a:spcPts val="0"/>
              </a:spcAft>
              <a:buClr>
                <a:schemeClr val="dk1"/>
              </a:buClr>
              <a:buSzPts val="10500"/>
              <a:buNone/>
              <a:defRPr sz="10100"/>
            </a:lvl1pPr>
            <a:lvl2pPr lvl="1" algn="ctr">
              <a:lnSpc>
                <a:spcPct val="90000"/>
              </a:lnSpc>
              <a:spcBef>
                <a:spcPts val="2100"/>
              </a:spcBef>
              <a:spcAft>
                <a:spcPts val="0"/>
              </a:spcAft>
              <a:buClr>
                <a:schemeClr val="dk1"/>
              </a:buClr>
              <a:buSzPts val="8800"/>
              <a:buNone/>
              <a:defRPr sz="8400"/>
            </a:lvl2pPr>
            <a:lvl3pPr lvl="2" algn="ctr">
              <a:lnSpc>
                <a:spcPct val="90000"/>
              </a:lnSpc>
              <a:spcBef>
                <a:spcPts val="2100"/>
              </a:spcBef>
              <a:spcAft>
                <a:spcPts val="0"/>
              </a:spcAft>
              <a:buClr>
                <a:schemeClr val="dk1"/>
              </a:buClr>
              <a:buSzPts val="7900"/>
              <a:buNone/>
              <a:defRPr sz="7600"/>
            </a:lvl3pPr>
            <a:lvl4pPr lvl="3" algn="ctr">
              <a:lnSpc>
                <a:spcPct val="90000"/>
              </a:lnSpc>
              <a:spcBef>
                <a:spcPts val="2100"/>
              </a:spcBef>
              <a:spcAft>
                <a:spcPts val="0"/>
              </a:spcAft>
              <a:buClr>
                <a:schemeClr val="dk1"/>
              </a:buClr>
              <a:buSzPts val="7000"/>
              <a:buNone/>
              <a:defRPr sz="6700"/>
            </a:lvl4pPr>
            <a:lvl5pPr lvl="4" algn="ctr">
              <a:lnSpc>
                <a:spcPct val="90000"/>
              </a:lnSpc>
              <a:spcBef>
                <a:spcPts val="2100"/>
              </a:spcBef>
              <a:spcAft>
                <a:spcPts val="0"/>
              </a:spcAft>
              <a:buClr>
                <a:schemeClr val="dk1"/>
              </a:buClr>
              <a:buSzPts val="7000"/>
              <a:buNone/>
              <a:defRPr sz="6700"/>
            </a:lvl5pPr>
            <a:lvl6pPr lvl="5" algn="ctr">
              <a:lnSpc>
                <a:spcPct val="90000"/>
              </a:lnSpc>
              <a:spcBef>
                <a:spcPts val="2100"/>
              </a:spcBef>
              <a:spcAft>
                <a:spcPts val="0"/>
              </a:spcAft>
              <a:buClr>
                <a:schemeClr val="dk1"/>
              </a:buClr>
              <a:buSzPts val="7000"/>
              <a:buNone/>
              <a:defRPr sz="6700"/>
            </a:lvl6pPr>
            <a:lvl7pPr lvl="6" algn="ctr">
              <a:lnSpc>
                <a:spcPct val="90000"/>
              </a:lnSpc>
              <a:spcBef>
                <a:spcPts val="2100"/>
              </a:spcBef>
              <a:spcAft>
                <a:spcPts val="0"/>
              </a:spcAft>
              <a:buClr>
                <a:schemeClr val="dk1"/>
              </a:buClr>
              <a:buSzPts val="7000"/>
              <a:buNone/>
              <a:defRPr sz="6700"/>
            </a:lvl7pPr>
            <a:lvl8pPr lvl="7" algn="ctr">
              <a:lnSpc>
                <a:spcPct val="90000"/>
              </a:lnSpc>
              <a:spcBef>
                <a:spcPts val="2100"/>
              </a:spcBef>
              <a:spcAft>
                <a:spcPts val="0"/>
              </a:spcAft>
              <a:buClr>
                <a:schemeClr val="dk1"/>
              </a:buClr>
              <a:buSzPts val="7000"/>
              <a:buNone/>
              <a:defRPr sz="6700"/>
            </a:lvl8pPr>
            <a:lvl9pPr lvl="8" algn="ctr">
              <a:lnSpc>
                <a:spcPct val="90000"/>
              </a:lnSpc>
              <a:spcBef>
                <a:spcPts val="2100"/>
              </a:spcBef>
              <a:spcAft>
                <a:spcPts val="0"/>
              </a:spcAft>
              <a:buClr>
                <a:schemeClr val="dk1"/>
              </a:buClr>
              <a:buSzPts val="7000"/>
              <a:buNone/>
              <a:defRPr sz="6700"/>
            </a:lvl9pPr>
          </a:lstStyle>
          <a:p/>
        </p:txBody>
      </p:sp>
      <p:sp>
        <p:nvSpPr>
          <p:cNvPr id="14" name="Google Shape;14;p3"/>
          <p:cNvSpPr txBox="1"/>
          <p:nvPr>
            <p:ph idx="10" type="dt"/>
          </p:nvPr>
        </p:nvSpPr>
        <p:spPr>
          <a:xfrm>
            <a:off x="3438715" y="30510488"/>
            <a:ext cx="11253900" cy="1752600"/>
          </a:xfrm>
          <a:prstGeom prst="rect">
            <a:avLst/>
          </a:prstGeom>
          <a:noFill/>
          <a:ln>
            <a:noFill/>
          </a:ln>
        </p:spPr>
        <p:txBody>
          <a:bodyPr anchorCtr="0" anchor="ctr" bIns="35725" lIns="71475" spcFirstLastPara="1" rIns="71475" wrap="square" tIns="3572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 name="Google Shape;15;p3"/>
          <p:cNvSpPr txBox="1"/>
          <p:nvPr>
            <p:ph idx="11" type="ftr"/>
          </p:nvPr>
        </p:nvSpPr>
        <p:spPr>
          <a:xfrm>
            <a:off x="16568355" y="30510488"/>
            <a:ext cx="16881000" cy="1752600"/>
          </a:xfrm>
          <a:prstGeom prst="rect">
            <a:avLst/>
          </a:prstGeom>
          <a:noFill/>
          <a:ln>
            <a:noFill/>
          </a:ln>
        </p:spPr>
        <p:txBody>
          <a:bodyPr anchorCtr="0" anchor="ctr" bIns="35725" lIns="71475" spcFirstLastPara="1" rIns="71475" wrap="square" tIns="3572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 name="Google Shape;16;p3"/>
          <p:cNvSpPr txBox="1"/>
          <p:nvPr>
            <p:ph idx="12" type="sldNum"/>
          </p:nvPr>
        </p:nvSpPr>
        <p:spPr>
          <a:xfrm>
            <a:off x="35324983" y="30510488"/>
            <a:ext cx="11253900" cy="1752600"/>
          </a:xfrm>
          <a:prstGeom prst="rect">
            <a:avLst/>
          </a:prstGeom>
          <a:noFill/>
          <a:ln>
            <a:noFill/>
          </a:ln>
        </p:spPr>
        <p:txBody>
          <a:bodyPr anchorCtr="0" anchor="ctr" bIns="35725" lIns="71475" spcFirstLastPara="1" rIns="71475" wrap="square" tIns="35725">
            <a:noAutofit/>
          </a:bodyPr>
          <a:lstStyle>
            <a:lvl1pPr indent="0" lvl="0"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3438715" y="1752608"/>
            <a:ext cx="43140300" cy="6362700"/>
          </a:xfrm>
          <a:prstGeom prst="rect">
            <a:avLst/>
          </a:prstGeom>
          <a:noFill/>
          <a:ln>
            <a:noFill/>
          </a:ln>
        </p:spPr>
        <p:txBody>
          <a:bodyPr anchorCtr="0" anchor="ctr" bIns="35725" lIns="71475" spcFirstLastPara="1" rIns="71475" wrap="square" tIns="3572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p12"/>
          <p:cNvSpPr txBox="1"/>
          <p:nvPr>
            <p:ph idx="1" type="body"/>
          </p:nvPr>
        </p:nvSpPr>
        <p:spPr>
          <a:xfrm rot="5400000">
            <a:off x="14565661" y="-2363701"/>
            <a:ext cx="20886600" cy="43140000"/>
          </a:xfrm>
          <a:prstGeom prst="rect">
            <a:avLst/>
          </a:prstGeom>
          <a:noFill/>
          <a:ln>
            <a:noFill/>
          </a:ln>
        </p:spPr>
        <p:txBody>
          <a:bodyPr anchorCtr="0" anchor="t" bIns="35725" lIns="71475" spcFirstLastPara="1" rIns="71475" wrap="square" tIns="35725">
            <a:normAutofit/>
          </a:bodyPr>
          <a:lstStyle>
            <a:lvl1pPr indent="-317500" lvl="0" marL="457200" algn="l">
              <a:lnSpc>
                <a:spcPct val="90000"/>
              </a:lnSpc>
              <a:spcBef>
                <a:spcPts val="4200"/>
              </a:spcBef>
              <a:spcAft>
                <a:spcPts val="0"/>
              </a:spcAft>
              <a:buClr>
                <a:schemeClr val="dk1"/>
              </a:buClr>
              <a:buSzPts val="1400"/>
              <a:buChar char="•"/>
              <a:defRPr/>
            </a:lvl1pPr>
            <a:lvl2pPr indent="-317500" lvl="1" marL="914400" algn="l">
              <a:lnSpc>
                <a:spcPct val="90000"/>
              </a:lnSpc>
              <a:spcBef>
                <a:spcPts val="2100"/>
              </a:spcBef>
              <a:spcAft>
                <a:spcPts val="0"/>
              </a:spcAft>
              <a:buClr>
                <a:schemeClr val="dk1"/>
              </a:buClr>
              <a:buSzPts val="1400"/>
              <a:buChar char="•"/>
              <a:defRPr/>
            </a:lvl2pPr>
            <a:lvl3pPr indent="-317500" lvl="2" marL="1371600" algn="l">
              <a:lnSpc>
                <a:spcPct val="90000"/>
              </a:lnSpc>
              <a:spcBef>
                <a:spcPts val="2100"/>
              </a:spcBef>
              <a:spcAft>
                <a:spcPts val="0"/>
              </a:spcAft>
              <a:buClr>
                <a:schemeClr val="dk1"/>
              </a:buClr>
              <a:buSzPts val="1400"/>
              <a:buChar char="•"/>
              <a:defRPr/>
            </a:lvl3pPr>
            <a:lvl4pPr indent="-317500" lvl="3" marL="1828800" algn="l">
              <a:lnSpc>
                <a:spcPct val="90000"/>
              </a:lnSpc>
              <a:spcBef>
                <a:spcPts val="2100"/>
              </a:spcBef>
              <a:spcAft>
                <a:spcPts val="0"/>
              </a:spcAft>
              <a:buClr>
                <a:schemeClr val="dk1"/>
              </a:buClr>
              <a:buSzPts val="1400"/>
              <a:buChar char="•"/>
              <a:defRPr/>
            </a:lvl4pPr>
            <a:lvl5pPr indent="-317500" lvl="4" marL="2286000" algn="l">
              <a:lnSpc>
                <a:spcPct val="90000"/>
              </a:lnSpc>
              <a:spcBef>
                <a:spcPts val="2100"/>
              </a:spcBef>
              <a:spcAft>
                <a:spcPts val="0"/>
              </a:spcAft>
              <a:buClr>
                <a:schemeClr val="dk1"/>
              </a:buClr>
              <a:buSzPts val="1400"/>
              <a:buChar char="•"/>
              <a:defRPr/>
            </a:lvl5pPr>
            <a:lvl6pPr indent="-317500" lvl="5" marL="2743200" algn="l">
              <a:lnSpc>
                <a:spcPct val="90000"/>
              </a:lnSpc>
              <a:spcBef>
                <a:spcPts val="2100"/>
              </a:spcBef>
              <a:spcAft>
                <a:spcPts val="0"/>
              </a:spcAft>
              <a:buClr>
                <a:schemeClr val="dk1"/>
              </a:buClr>
              <a:buSzPts val="1400"/>
              <a:buChar char="•"/>
              <a:defRPr/>
            </a:lvl6pPr>
            <a:lvl7pPr indent="-317500" lvl="6" marL="3200400" algn="l">
              <a:lnSpc>
                <a:spcPct val="90000"/>
              </a:lnSpc>
              <a:spcBef>
                <a:spcPts val="2100"/>
              </a:spcBef>
              <a:spcAft>
                <a:spcPts val="0"/>
              </a:spcAft>
              <a:buClr>
                <a:schemeClr val="dk1"/>
              </a:buClr>
              <a:buSzPts val="1400"/>
              <a:buChar char="•"/>
              <a:defRPr/>
            </a:lvl7pPr>
            <a:lvl8pPr indent="-317500" lvl="7" marL="3657600" algn="l">
              <a:lnSpc>
                <a:spcPct val="90000"/>
              </a:lnSpc>
              <a:spcBef>
                <a:spcPts val="2100"/>
              </a:spcBef>
              <a:spcAft>
                <a:spcPts val="0"/>
              </a:spcAft>
              <a:buClr>
                <a:schemeClr val="dk1"/>
              </a:buClr>
              <a:buSzPts val="1400"/>
              <a:buChar char="•"/>
              <a:defRPr/>
            </a:lvl8pPr>
            <a:lvl9pPr indent="-317500" lvl="8" marL="4114800" algn="l">
              <a:lnSpc>
                <a:spcPct val="90000"/>
              </a:lnSpc>
              <a:spcBef>
                <a:spcPts val="2100"/>
              </a:spcBef>
              <a:spcAft>
                <a:spcPts val="0"/>
              </a:spcAft>
              <a:buClr>
                <a:schemeClr val="dk1"/>
              </a:buClr>
              <a:buSzPts val="1400"/>
              <a:buChar char="•"/>
              <a:defRPr/>
            </a:lvl9pPr>
          </a:lstStyle>
          <a:p/>
        </p:txBody>
      </p:sp>
      <p:sp>
        <p:nvSpPr>
          <p:cNvPr id="71" name="Google Shape;71;p12"/>
          <p:cNvSpPr txBox="1"/>
          <p:nvPr>
            <p:ph idx="10" type="dt"/>
          </p:nvPr>
        </p:nvSpPr>
        <p:spPr>
          <a:xfrm>
            <a:off x="3438715" y="30510488"/>
            <a:ext cx="11253900" cy="1752600"/>
          </a:xfrm>
          <a:prstGeom prst="rect">
            <a:avLst/>
          </a:prstGeom>
          <a:noFill/>
          <a:ln>
            <a:noFill/>
          </a:ln>
        </p:spPr>
        <p:txBody>
          <a:bodyPr anchorCtr="0" anchor="ctr" bIns="35725" lIns="71475" spcFirstLastPara="1" rIns="71475" wrap="square" tIns="3572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2" name="Google Shape;72;p12"/>
          <p:cNvSpPr txBox="1"/>
          <p:nvPr>
            <p:ph idx="11" type="ftr"/>
          </p:nvPr>
        </p:nvSpPr>
        <p:spPr>
          <a:xfrm>
            <a:off x="16568355" y="30510488"/>
            <a:ext cx="16881000" cy="1752600"/>
          </a:xfrm>
          <a:prstGeom prst="rect">
            <a:avLst/>
          </a:prstGeom>
          <a:noFill/>
          <a:ln>
            <a:noFill/>
          </a:ln>
        </p:spPr>
        <p:txBody>
          <a:bodyPr anchorCtr="0" anchor="ctr" bIns="35725" lIns="71475" spcFirstLastPara="1" rIns="71475" wrap="square" tIns="3572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3" name="Google Shape;73;p12"/>
          <p:cNvSpPr txBox="1"/>
          <p:nvPr>
            <p:ph idx="12" type="sldNum"/>
          </p:nvPr>
        </p:nvSpPr>
        <p:spPr>
          <a:xfrm>
            <a:off x="35324983" y="30510488"/>
            <a:ext cx="11253900" cy="1752600"/>
          </a:xfrm>
          <a:prstGeom prst="rect">
            <a:avLst/>
          </a:prstGeom>
          <a:noFill/>
          <a:ln>
            <a:noFill/>
          </a:ln>
        </p:spPr>
        <p:txBody>
          <a:bodyPr anchorCtr="0" anchor="ctr" bIns="35725" lIns="71475" spcFirstLastPara="1" rIns="71475" wrap="square" tIns="35725">
            <a:noAutofit/>
          </a:bodyPr>
          <a:lstStyle>
            <a:lvl1pPr indent="0" lvl="0"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27237965" y="10308601"/>
            <a:ext cx="27897000" cy="10785000"/>
          </a:xfrm>
          <a:prstGeom prst="rect">
            <a:avLst/>
          </a:prstGeom>
          <a:noFill/>
          <a:ln>
            <a:noFill/>
          </a:ln>
        </p:spPr>
        <p:txBody>
          <a:bodyPr anchorCtr="0" anchor="ctr" bIns="35725" lIns="71475" spcFirstLastPara="1" rIns="71475" wrap="square" tIns="3572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6" name="Google Shape;76;p13"/>
          <p:cNvSpPr txBox="1"/>
          <p:nvPr>
            <p:ph idx="1" type="body"/>
          </p:nvPr>
        </p:nvSpPr>
        <p:spPr>
          <a:xfrm rot="5400000">
            <a:off x="5355283" y="-163799"/>
            <a:ext cx="27897000" cy="31729800"/>
          </a:xfrm>
          <a:prstGeom prst="rect">
            <a:avLst/>
          </a:prstGeom>
          <a:noFill/>
          <a:ln>
            <a:noFill/>
          </a:ln>
        </p:spPr>
        <p:txBody>
          <a:bodyPr anchorCtr="0" anchor="t" bIns="35725" lIns="71475" spcFirstLastPara="1" rIns="71475" wrap="square" tIns="35725">
            <a:normAutofit/>
          </a:bodyPr>
          <a:lstStyle>
            <a:lvl1pPr indent="-317500" lvl="0" marL="457200" algn="l">
              <a:lnSpc>
                <a:spcPct val="90000"/>
              </a:lnSpc>
              <a:spcBef>
                <a:spcPts val="4200"/>
              </a:spcBef>
              <a:spcAft>
                <a:spcPts val="0"/>
              </a:spcAft>
              <a:buClr>
                <a:schemeClr val="dk1"/>
              </a:buClr>
              <a:buSzPts val="1400"/>
              <a:buChar char="•"/>
              <a:defRPr/>
            </a:lvl1pPr>
            <a:lvl2pPr indent="-317500" lvl="1" marL="914400" algn="l">
              <a:lnSpc>
                <a:spcPct val="90000"/>
              </a:lnSpc>
              <a:spcBef>
                <a:spcPts val="2100"/>
              </a:spcBef>
              <a:spcAft>
                <a:spcPts val="0"/>
              </a:spcAft>
              <a:buClr>
                <a:schemeClr val="dk1"/>
              </a:buClr>
              <a:buSzPts val="1400"/>
              <a:buChar char="•"/>
              <a:defRPr/>
            </a:lvl2pPr>
            <a:lvl3pPr indent="-317500" lvl="2" marL="1371600" algn="l">
              <a:lnSpc>
                <a:spcPct val="90000"/>
              </a:lnSpc>
              <a:spcBef>
                <a:spcPts val="2100"/>
              </a:spcBef>
              <a:spcAft>
                <a:spcPts val="0"/>
              </a:spcAft>
              <a:buClr>
                <a:schemeClr val="dk1"/>
              </a:buClr>
              <a:buSzPts val="1400"/>
              <a:buChar char="•"/>
              <a:defRPr/>
            </a:lvl3pPr>
            <a:lvl4pPr indent="-317500" lvl="3" marL="1828800" algn="l">
              <a:lnSpc>
                <a:spcPct val="90000"/>
              </a:lnSpc>
              <a:spcBef>
                <a:spcPts val="2100"/>
              </a:spcBef>
              <a:spcAft>
                <a:spcPts val="0"/>
              </a:spcAft>
              <a:buClr>
                <a:schemeClr val="dk1"/>
              </a:buClr>
              <a:buSzPts val="1400"/>
              <a:buChar char="•"/>
              <a:defRPr/>
            </a:lvl4pPr>
            <a:lvl5pPr indent="-317500" lvl="4" marL="2286000" algn="l">
              <a:lnSpc>
                <a:spcPct val="90000"/>
              </a:lnSpc>
              <a:spcBef>
                <a:spcPts val="2100"/>
              </a:spcBef>
              <a:spcAft>
                <a:spcPts val="0"/>
              </a:spcAft>
              <a:buClr>
                <a:schemeClr val="dk1"/>
              </a:buClr>
              <a:buSzPts val="1400"/>
              <a:buChar char="•"/>
              <a:defRPr/>
            </a:lvl5pPr>
            <a:lvl6pPr indent="-317500" lvl="5" marL="2743200" algn="l">
              <a:lnSpc>
                <a:spcPct val="90000"/>
              </a:lnSpc>
              <a:spcBef>
                <a:spcPts val="2100"/>
              </a:spcBef>
              <a:spcAft>
                <a:spcPts val="0"/>
              </a:spcAft>
              <a:buClr>
                <a:schemeClr val="dk1"/>
              </a:buClr>
              <a:buSzPts val="1400"/>
              <a:buChar char="•"/>
              <a:defRPr/>
            </a:lvl6pPr>
            <a:lvl7pPr indent="-317500" lvl="6" marL="3200400" algn="l">
              <a:lnSpc>
                <a:spcPct val="90000"/>
              </a:lnSpc>
              <a:spcBef>
                <a:spcPts val="2100"/>
              </a:spcBef>
              <a:spcAft>
                <a:spcPts val="0"/>
              </a:spcAft>
              <a:buClr>
                <a:schemeClr val="dk1"/>
              </a:buClr>
              <a:buSzPts val="1400"/>
              <a:buChar char="•"/>
              <a:defRPr/>
            </a:lvl7pPr>
            <a:lvl8pPr indent="-317500" lvl="7" marL="3657600" algn="l">
              <a:lnSpc>
                <a:spcPct val="90000"/>
              </a:lnSpc>
              <a:spcBef>
                <a:spcPts val="2100"/>
              </a:spcBef>
              <a:spcAft>
                <a:spcPts val="0"/>
              </a:spcAft>
              <a:buClr>
                <a:schemeClr val="dk1"/>
              </a:buClr>
              <a:buSzPts val="1400"/>
              <a:buChar char="•"/>
              <a:defRPr/>
            </a:lvl8pPr>
            <a:lvl9pPr indent="-317500" lvl="8" marL="4114800" algn="l">
              <a:lnSpc>
                <a:spcPct val="90000"/>
              </a:lnSpc>
              <a:spcBef>
                <a:spcPts val="2100"/>
              </a:spcBef>
              <a:spcAft>
                <a:spcPts val="0"/>
              </a:spcAft>
              <a:buClr>
                <a:schemeClr val="dk1"/>
              </a:buClr>
              <a:buSzPts val="1400"/>
              <a:buChar char="•"/>
              <a:defRPr/>
            </a:lvl9pPr>
          </a:lstStyle>
          <a:p/>
        </p:txBody>
      </p:sp>
      <p:sp>
        <p:nvSpPr>
          <p:cNvPr id="77" name="Google Shape;77;p13"/>
          <p:cNvSpPr txBox="1"/>
          <p:nvPr>
            <p:ph idx="10" type="dt"/>
          </p:nvPr>
        </p:nvSpPr>
        <p:spPr>
          <a:xfrm>
            <a:off x="3438715" y="30510488"/>
            <a:ext cx="11253900" cy="1752600"/>
          </a:xfrm>
          <a:prstGeom prst="rect">
            <a:avLst/>
          </a:prstGeom>
          <a:noFill/>
          <a:ln>
            <a:noFill/>
          </a:ln>
        </p:spPr>
        <p:txBody>
          <a:bodyPr anchorCtr="0" anchor="ctr" bIns="35725" lIns="71475" spcFirstLastPara="1" rIns="71475" wrap="square" tIns="3572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8" name="Google Shape;78;p13"/>
          <p:cNvSpPr txBox="1"/>
          <p:nvPr>
            <p:ph idx="11" type="ftr"/>
          </p:nvPr>
        </p:nvSpPr>
        <p:spPr>
          <a:xfrm>
            <a:off x="16568355" y="30510488"/>
            <a:ext cx="16881000" cy="1752600"/>
          </a:xfrm>
          <a:prstGeom prst="rect">
            <a:avLst/>
          </a:prstGeom>
          <a:noFill/>
          <a:ln>
            <a:noFill/>
          </a:ln>
        </p:spPr>
        <p:txBody>
          <a:bodyPr anchorCtr="0" anchor="ctr" bIns="35725" lIns="71475" spcFirstLastPara="1" rIns="71475" wrap="square" tIns="3572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9" name="Google Shape;79;p13"/>
          <p:cNvSpPr txBox="1"/>
          <p:nvPr>
            <p:ph idx="12" type="sldNum"/>
          </p:nvPr>
        </p:nvSpPr>
        <p:spPr>
          <a:xfrm>
            <a:off x="35324983" y="30510488"/>
            <a:ext cx="11253900" cy="1752600"/>
          </a:xfrm>
          <a:prstGeom prst="rect">
            <a:avLst/>
          </a:prstGeom>
          <a:noFill/>
          <a:ln>
            <a:noFill/>
          </a:ln>
        </p:spPr>
        <p:txBody>
          <a:bodyPr anchorCtr="0" anchor="ctr" bIns="35725" lIns="71475" spcFirstLastPara="1" rIns="71475" wrap="square" tIns="35725">
            <a:noAutofit/>
          </a:bodyPr>
          <a:lstStyle>
            <a:lvl1pPr indent="0" lvl="0"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3438715" y="1752608"/>
            <a:ext cx="43140300" cy="6362700"/>
          </a:xfrm>
          <a:prstGeom prst="rect">
            <a:avLst/>
          </a:prstGeom>
          <a:noFill/>
          <a:ln>
            <a:noFill/>
          </a:ln>
        </p:spPr>
        <p:txBody>
          <a:bodyPr anchorCtr="0" anchor="ctr" bIns="35725" lIns="71475" spcFirstLastPara="1" rIns="71475" wrap="square" tIns="3572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 name="Google Shape;19;p4"/>
          <p:cNvSpPr txBox="1"/>
          <p:nvPr>
            <p:ph idx="1" type="body"/>
          </p:nvPr>
        </p:nvSpPr>
        <p:spPr>
          <a:xfrm>
            <a:off x="3438715" y="8763000"/>
            <a:ext cx="43140300" cy="20886600"/>
          </a:xfrm>
          <a:prstGeom prst="rect">
            <a:avLst/>
          </a:prstGeom>
          <a:noFill/>
          <a:ln>
            <a:noFill/>
          </a:ln>
        </p:spPr>
        <p:txBody>
          <a:bodyPr anchorCtr="0" anchor="t" bIns="35725" lIns="71475" spcFirstLastPara="1" rIns="71475" wrap="square" tIns="35725">
            <a:normAutofit/>
          </a:bodyPr>
          <a:lstStyle>
            <a:lvl1pPr indent="-317500" lvl="0" marL="457200" algn="l">
              <a:lnSpc>
                <a:spcPct val="90000"/>
              </a:lnSpc>
              <a:spcBef>
                <a:spcPts val="4200"/>
              </a:spcBef>
              <a:spcAft>
                <a:spcPts val="0"/>
              </a:spcAft>
              <a:buClr>
                <a:schemeClr val="dk1"/>
              </a:buClr>
              <a:buSzPts val="1400"/>
              <a:buChar char="•"/>
              <a:defRPr/>
            </a:lvl1pPr>
            <a:lvl2pPr indent="-317500" lvl="1" marL="914400" algn="l">
              <a:lnSpc>
                <a:spcPct val="90000"/>
              </a:lnSpc>
              <a:spcBef>
                <a:spcPts val="2100"/>
              </a:spcBef>
              <a:spcAft>
                <a:spcPts val="0"/>
              </a:spcAft>
              <a:buClr>
                <a:schemeClr val="dk1"/>
              </a:buClr>
              <a:buSzPts val="1400"/>
              <a:buChar char="•"/>
              <a:defRPr/>
            </a:lvl2pPr>
            <a:lvl3pPr indent="-317500" lvl="2" marL="1371600" algn="l">
              <a:lnSpc>
                <a:spcPct val="90000"/>
              </a:lnSpc>
              <a:spcBef>
                <a:spcPts val="2100"/>
              </a:spcBef>
              <a:spcAft>
                <a:spcPts val="0"/>
              </a:spcAft>
              <a:buClr>
                <a:schemeClr val="dk1"/>
              </a:buClr>
              <a:buSzPts val="1400"/>
              <a:buChar char="•"/>
              <a:defRPr/>
            </a:lvl3pPr>
            <a:lvl4pPr indent="-317500" lvl="3" marL="1828800" algn="l">
              <a:lnSpc>
                <a:spcPct val="90000"/>
              </a:lnSpc>
              <a:spcBef>
                <a:spcPts val="2100"/>
              </a:spcBef>
              <a:spcAft>
                <a:spcPts val="0"/>
              </a:spcAft>
              <a:buClr>
                <a:schemeClr val="dk1"/>
              </a:buClr>
              <a:buSzPts val="1400"/>
              <a:buChar char="•"/>
              <a:defRPr/>
            </a:lvl4pPr>
            <a:lvl5pPr indent="-317500" lvl="4" marL="2286000" algn="l">
              <a:lnSpc>
                <a:spcPct val="90000"/>
              </a:lnSpc>
              <a:spcBef>
                <a:spcPts val="2100"/>
              </a:spcBef>
              <a:spcAft>
                <a:spcPts val="0"/>
              </a:spcAft>
              <a:buClr>
                <a:schemeClr val="dk1"/>
              </a:buClr>
              <a:buSzPts val="1400"/>
              <a:buChar char="•"/>
              <a:defRPr/>
            </a:lvl5pPr>
            <a:lvl6pPr indent="-317500" lvl="5" marL="2743200" algn="l">
              <a:lnSpc>
                <a:spcPct val="90000"/>
              </a:lnSpc>
              <a:spcBef>
                <a:spcPts val="2100"/>
              </a:spcBef>
              <a:spcAft>
                <a:spcPts val="0"/>
              </a:spcAft>
              <a:buClr>
                <a:schemeClr val="dk1"/>
              </a:buClr>
              <a:buSzPts val="1400"/>
              <a:buChar char="•"/>
              <a:defRPr/>
            </a:lvl6pPr>
            <a:lvl7pPr indent="-317500" lvl="6" marL="3200400" algn="l">
              <a:lnSpc>
                <a:spcPct val="90000"/>
              </a:lnSpc>
              <a:spcBef>
                <a:spcPts val="2100"/>
              </a:spcBef>
              <a:spcAft>
                <a:spcPts val="0"/>
              </a:spcAft>
              <a:buClr>
                <a:schemeClr val="dk1"/>
              </a:buClr>
              <a:buSzPts val="1400"/>
              <a:buChar char="•"/>
              <a:defRPr/>
            </a:lvl7pPr>
            <a:lvl8pPr indent="-317500" lvl="7" marL="3657600" algn="l">
              <a:lnSpc>
                <a:spcPct val="90000"/>
              </a:lnSpc>
              <a:spcBef>
                <a:spcPts val="2100"/>
              </a:spcBef>
              <a:spcAft>
                <a:spcPts val="0"/>
              </a:spcAft>
              <a:buClr>
                <a:schemeClr val="dk1"/>
              </a:buClr>
              <a:buSzPts val="1400"/>
              <a:buChar char="•"/>
              <a:defRPr/>
            </a:lvl8pPr>
            <a:lvl9pPr indent="-317500" lvl="8" marL="4114800" algn="l">
              <a:lnSpc>
                <a:spcPct val="90000"/>
              </a:lnSpc>
              <a:spcBef>
                <a:spcPts val="2100"/>
              </a:spcBef>
              <a:spcAft>
                <a:spcPts val="0"/>
              </a:spcAft>
              <a:buClr>
                <a:schemeClr val="dk1"/>
              </a:buClr>
              <a:buSzPts val="1400"/>
              <a:buChar char="•"/>
              <a:defRPr/>
            </a:lvl9pPr>
          </a:lstStyle>
          <a:p/>
        </p:txBody>
      </p:sp>
      <p:sp>
        <p:nvSpPr>
          <p:cNvPr id="20" name="Google Shape;20;p4"/>
          <p:cNvSpPr txBox="1"/>
          <p:nvPr>
            <p:ph idx="10" type="dt"/>
          </p:nvPr>
        </p:nvSpPr>
        <p:spPr>
          <a:xfrm>
            <a:off x="3438715" y="30510488"/>
            <a:ext cx="11253900" cy="1752600"/>
          </a:xfrm>
          <a:prstGeom prst="rect">
            <a:avLst/>
          </a:prstGeom>
          <a:noFill/>
          <a:ln>
            <a:noFill/>
          </a:ln>
        </p:spPr>
        <p:txBody>
          <a:bodyPr anchorCtr="0" anchor="ctr" bIns="35725" lIns="71475" spcFirstLastPara="1" rIns="71475" wrap="square" tIns="3572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 name="Google Shape;21;p4"/>
          <p:cNvSpPr txBox="1"/>
          <p:nvPr>
            <p:ph idx="11" type="ftr"/>
          </p:nvPr>
        </p:nvSpPr>
        <p:spPr>
          <a:xfrm>
            <a:off x="16568355" y="30510488"/>
            <a:ext cx="16881000" cy="1752600"/>
          </a:xfrm>
          <a:prstGeom prst="rect">
            <a:avLst/>
          </a:prstGeom>
          <a:noFill/>
          <a:ln>
            <a:noFill/>
          </a:ln>
        </p:spPr>
        <p:txBody>
          <a:bodyPr anchorCtr="0" anchor="ctr" bIns="35725" lIns="71475" spcFirstLastPara="1" rIns="71475" wrap="square" tIns="3572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 name="Google Shape;22;p4"/>
          <p:cNvSpPr txBox="1"/>
          <p:nvPr>
            <p:ph idx="12" type="sldNum"/>
          </p:nvPr>
        </p:nvSpPr>
        <p:spPr>
          <a:xfrm>
            <a:off x="35324983" y="30510488"/>
            <a:ext cx="11253900" cy="1752600"/>
          </a:xfrm>
          <a:prstGeom prst="rect">
            <a:avLst/>
          </a:prstGeom>
          <a:noFill/>
          <a:ln>
            <a:noFill/>
          </a:ln>
        </p:spPr>
        <p:txBody>
          <a:bodyPr anchorCtr="0" anchor="ctr" bIns="35725" lIns="71475" spcFirstLastPara="1" rIns="71475" wrap="square" tIns="35725">
            <a:noAutofit/>
          </a:bodyPr>
          <a:lstStyle>
            <a:lvl1pPr indent="0" lvl="0"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3412670" y="8206751"/>
            <a:ext cx="43140300" cy="13693200"/>
          </a:xfrm>
          <a:prstGeom prst="rect">
            <a:avLst/>
          </a:prstGeom>
          <a:noFill/>
          <a:ln>
            <a:noFill/>
          </a:ln>
        </p:spPr>
        <p:txBody>
          <a:bodyPr anchorCtr="0" anchor="b" bIns="35725" lIns="71475" spcFirstLastPara="1" rIns="71475" wrap="square" tIns="35725">
            <a:normAutofit/>
          </a:bodyPr>
          <a:lstStyle>
            <a:lvl1pPr lvl="0" algn="l">
              <a:lnSpc>
                <a:spcPct val="90000"/>
              </a:lnSpc>
              <a:spcBef>
                <a:spcPts val="0"/>
              </a:spcBef>
              <a:spcAft>
                <a:spcPts val="0"/>
              </a:spcAft>
              <a:buClr>
                <a:schemeClr val="dk1"/>
              </a:buClr>
              <a:buSzPts val="26300"/>
              <a:buFont typeface="Calibri"/>
              <a:buNone/>
              <a:defRPr sz="25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5" name="Google Shape;25;p5"/>
          <p:cNvSpPr txBox="1"/>
          <p:nvPr>
            <p:ph idx="1" type="body"/>
          </p:nvPr>
        </p:nvSpPr>
        <p:spPr>
          <a:xfrm>
            <a:off x="3412670" y="22029431"/>
            <a:ext cx="43140300" cy="7200900"/>
          </a:xfrm>
          <a:prstGeom prst="rect">
            <a:avLst/>
          </a:prstGeom>
          <a:noFill/>
          <a:ln>
            <a:noFill/>
          </a:ln>
        </p:spPr>
        <p:txBody>
          <a:bodyPr anchorCtr="0" anchor="t" bIns="35725" lIns="71475" spcFirstLastPara="1" rIns="71475" wrap="square" tIns="35725">
            <a:normAutofit/>
          </a:bodyPr>
          <a:lstStyle>
            <a:lvl1pPr indent="-228600" lvl="0" marL="457200" algn="l">
              <a:lnSpc>
                <a:spcPct val="90000"/>
              </a:lnSpc>
              <a:spcBef>
                <a:spcPts val="4200"/>
              </a:spcBef>
              <a:spcAft>
                <a:spcPts val="0"/>
              </a:spcAft>
              <a:buClr>
                <a:schemeClr val="dk1"/>
              </a:buClr>
              <a:buSzPts val="10500"/>
              <a:buNone/>
              <a:defRPr sz="10100">
                <a:solidFill>
                  <a:schemeClr val="dk1"/>
                </a:solidFill>
              </a:defRPr>
            </a:lvl1pPr>
            <a:lvl2pPr indent="-228600" lvl="1" marL="914400" algn="l">
              <a:lnSpc>
                <a:spcPct val="90000"/>
              </a:lnSpc>
              <a:spcBef>
                <a:spcPts val="2100"/>
              </a:spcBef>
              <a:spcAft>
                <a:spcPts val="0"/>
              </a:spcAft>
              <a:buClr>
                <a:srgbClr val="888888"/>
              </a:buClr>
              <a:buSzPts val="8800"/>
              <a:buNone/>
              <a:defRPr sz="8400">
                <a:solidFill>
                  <a:srgbClr val="888888"/>
                </a:solidFill>
              </a:defRPr>
            </a:lvl2pPr>
            <a:lvl3pPr indent="-228600" lvl="2" marL="1371600" algn="l">
              <a:lnSpc>
                <a:spcPct val="90000"/>
              </a:lnSpc>
              <a:spcBef>
                <a:spcPts val="2100"/>
              </a:spcBef>
              <a:spcAft>
                <a:spcPts val="0"/>
              </a:spcAft>
              <a:buClr>
                <a:srgbClr val="888888"/>
              </a:buClr>
              <a:buSzPts val="7900"/>
              <a:buNone/>
              <a:defRPr sz="7600">
                <a:solidFill>
                  <a:srgbClr val="888888"/>
                </a:solidFill>
              </a:defRPr>
            </a:lvl3pPr>
            <a:lvl4pPr indent="-228600" lvl="3" marL="1828800" algn="l">
              <a:lnSpc>
                <a:spcPct val="90000"/>
              </a:lnSpc>
              <a:spcBef>
                <a:spcPts val="2100"/>
              </a:spcBef>
              <a:spcAft>
                <a:spcPts val="0"/>
              </a:spcAft>
              <a:buClr>
                <a:srgbClr val="888888"/>
              </a:buClr>
              <a:buSzPts val="7000"/>
              <a:buNone/>
              <a:defRPr sz="6700">
                <a:solidFill>
                  <a:srgbClr val="888888"/>
                </a:solidFill>
              </a:defRPr>
            </a:lvl4pPr>
            <a:lvl5pPr indent="-228600" lvl="4" marL="2286000" algn="l">
              <a:lnSpc>
                <a:spcPct val="90000"/>
              </a:lnSpc>
              <a:spcBef>
                <a:spcPts val="2100"/>
              </a:spcBef>
              <a:spcAft>
                <a:spcPts val="0"/>
              </a:spcAft>
              <a:buClr>
                <a:srgbClr val="888888"/>
              </a:buClr>
              <a:buSzPts val="7000"/>
              <a:buNone/>
              <a:defRPr sz="6700">
                <a:solidFill>
                  <a:srgbClr val="888888"/>
                </a:solidFill>
              </a:defRPr>
            </a:lvl5pPr>
            <a:lvl6pPr indent="-228600" lvl="5" marL="2743200" algn="l">
              <a:lnSpc>
                <a:spcPct val="90000"/>
              </a:lnSpc>
              <a:spcBef>
                <a:spcPts val="2100"/>
              </a:spcBef>
              <a:spcAft>
                <a:spcPts val="0"/>
              </a:spcAft>
              <a:buClr>
                <a:srgbClr val="888888"/>
              </a:buClr>
              <a:buSzPts val="7000"/>
              <a:buNone/>
              <a:defRPr sz="6700">
                <a:solidFill>
                  <a:srgbClr val="888888"/>
                </a:solidFill>
              </a:defRPr>
            </a:lvl6pPr>
            <a:lvl7pPr indent="-228600" lvl="6" marL="3200400" algn="l">
              <a:lnSpc>
                <a:spcPct val="90000"/>
              </a:lnSpc>
              <a:spcBef>
                <a:spcPts val="2100"/>
              </a:spcBef>
              <a:spcAft>
                <a:spcPts val="0"/>
              </a:spcAft>
              <a:buClr>
                <a:srgbClr val="888888"/>
              </a:buClr>
              <a:buSzPts val="7000"/>
              <a:buNone/>
              <a:defRPr sz="6700">
                <a:solidFill>
                  <a:srgbClr val="888888"/>
                </a:solidFill>
              </a:defRPr>
            </a:lvl7pPr>
            <a:lvl8pPr indent="-228600" lvl="7" marL="3657600" algn="l">
              <a:lnSpc>
                <a:spcPct val="90000"/>
              </a:lnSpc>
              <a:spcBef>
                <a:spcPts val="2100"/>
              </a:spcBef>
              <a:spcAft>
                <a:spcPts val="0"/>
              </a:spcAft>
              <a:buClr>
                <a:srgbClr val="888888"/>
              </a:buClr>
              <a:buSzPts val="7000"/>
              <a:buNone/>
              <a:defRPr sz="6700">
                <a:solidFill>
                  <a:srgbClr val="888888"/>
                </a:solidFill>
              </a:defRPr>
            </a:lvl8pPr>
            <a:lvl9pPr indent="-228600" lvl="8" marL="4114800" algn="l">
              <a:lnSpc>
                <a:spcPct val="90000"/>
              </a:lnSpc>
              <a:spcBef>
                <a:spcPts val="2100"/>
              </a:spcBef>
              <a:spcAft>
                <a:spcPts val="0"/>
              </a:spcAft>
              <a:buClr>
                <a:srgbClr val="888888"/>
              </a:buClr>
              <a:buSzPts val="7000"/>
              <a:buNone/>
              <a:defRPr sz="6700">
                <a:solidFill>
                  <a:srgbClr val="888888"/>
                </a:solidFill>
              </a:defRPr>
            </a:lvl9pPr>
          </a:lstStyle>
          <a:p/>
        </p:txBody>
      </p:sp>
      <p:sp>
        <p:nvSpPr>
          <p:cNvPr id="26" name="Google Shape;26;p5"/>
          <p:cNvSpPr txBox="1"/>
          <p:nvPr>
            <p:ph idx="10" type="dt"/>
          </p:nvPr>
        </p:nvSpPr>
        <p:spPr>
          <a:xfrm>
            <a:off x="3438715" y="30510488"/>
            <a:ext cx="11253900" cy="1752600"/>
          </a:xfrm>
          <a:prstGeom prst="rect">
            <a:avLst/>
          </a:prstGeom>
          <a:noFill/>
          <a:ln>
            <a:noFill/>
          </a:ln>
        </p:spPr>
        <p:txBody>
          <a:bodyPr anchorCtr="0" anchor="ctr" bIns="35725" lIns="71475" spcFirstLastPara="1" rIns="71475" wrap="square" tIns="3572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7" name="Google Shape;27;p5"/>
          <p:cNvSpPr txBox="1"/>
          <p:nvPr>
            <p:ph idx="11" type="ftr"/>
          </p:nvPr>
        </p:nvSpPr>
        <p:spPr>
          <a:xfrm>
            <a:off x="16568355" y="30510488"/>
            <a:ext cx="16881000" cy="1752600"/>
          </a:xfrm>
          <a:prstGeom prst="rect">
            <a:avLst/>
          </a:prstGeom>
          <a:noFill/>
          <a:ln>
            <a:noFill/>
          </a:ln>
        </p:spPr>
        <p:txBody>
          <a:bodyPr anchorCtr="0" anchor="ctr" bIns="35725" lIns="71475" spcFirstLastPara="1" rIns="71475" wrap="square" tIns="3572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 name="Google Shape;28;p5"/>
          <p:cNvSpPr txBox="1"/>
          <p:nvPr>
            <p:ph idx="12" type="sldNum"/>
          </p:nvPr>
        </p:nvSpPr>
        <p:spPr>
          <a:xfrm>
            <a:off x="35324983" y="30510488"/>
            <a:ext cx="11253900" cy="1752600"/>
          </a:xfrm>
          <a:prstGeom prst="rect">
            <a:avLst/>
          </a:prstGeom>
          <a:noFill/>
          <a:ln>
            <a:noFill/>
          </a:ln>
        </p:spPr>
        <p:txBody>
          <a:bodyPr anchorCtr="0" anchor="ctr" bIns="35725" lIns="71475" spcFirstLastPara="1" rIns="71475" wrap="square" tIns="35725">
            <a:noAutofit/>
          </a:bodyPr>
          <a:lstStyle>
            <a:lvl1pPr indent="0" lvl="0"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3438715" y="1752608"/>
            <a:ext cx="43140300" cy="6362700"/>
          </a:xfrm>
          <a:prstGeom prst="rect">
            <a:avLst/>
          </a:prstGeom>
          <a:noFill/>
          <a:ln>
            <a:noFill/>
          </a:ln>
        </p:spPr>
        <p:txBody>
          <a:bodyPr anchorCtr="0" anchor="ctr" bIns="35725" lIns="71475" spcFirstLastPara="1" rIns="71475" wrap="square" tIns="3572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1" name="Google Shape;31;p6"/>
          <p:cNvSpPr txBox="1"/>
          <p:nvPr>
            <p:ph idx="1" type="body"/>
          </p:nvPr>
        </p:nvSpPr>
        <p:spPr>
          <a:xfrm>
            <a:off x="3438715" y="8763000"/>
            <a:ext cx="21257400" cy="20886600"/>
          </a:xfrm>
          <a:prstGeom prst="rect">
            <a:avLst/>
          </a:prstGeom>
          <a:noFill/>
          <a:ln>
            <a:noFill/>
          </a:ln>
        </p:spPr>
        <p:txBody>
          <a:bodyPr anchorCtr="0" anchor="t" bIns="35725" lIns="71475" spcFirstLastPara="1" rIns="71475" wrap="square" tIns="35725">
            <a:normAutofit/>
          </a:bodyPr>
          <a:lstStyle>
            <a:lvl1pPr indent="-317500" lvl="0" marL="457200" algn="l">
              <a:lnSpc>
                <a:spcPct val="90000"/>
              </a:lnSpc>
              <a:spcBef>
                <a:spcPts val="4200"/>
              </a:spcBef>
              <a:spcAft>
                <a:spcPts val="0"/>
              </a:spcAft>
              <a:buClr>
                <a:schemeClr val="dk1"/>
              </a:buClr>
              <a:buSzPts val="1400"/>
              <a:buChar char="•"/>
              <a:defRPr/>
            </a:lvl1pPr>
            <a:lvl2pPr indent="-317500" lvl="1" marL="914400" algn="l">
              <a:lnSpc>
                <a:spcPct val="90000"/>
              </a:lnSpc>
              <a:spcBef>
                <a:spcPts val="2100"/>
              </a:spcBef>
              <a:spcAft>
                <a:spcPts val="0"/>
              </a:spcAft>
              <a:buClr>
                <a:schemeClr val="dk1"/>
              </a:buClr>
              <a:buSzPts val="1400"/>
              <a:buChar char="•"/>
              <a:defRPr/>
            </a:lvl2pPr>
            <a:lvl3pPr indent="-317500" lvl="2" marL="1371600" algn="l">
              <a:lnSpc>
                <a:spcPct val="90000"/>
              </a:lnSpc>
              <a:spcBef>
                <a:spcPts val="2100"/>
              </a:spcBef>
              <a:spcAft>
                <a:spcPts val="0"/>
              </a:spcAft>
              <a:buClr>
                <a:schemeClr val="dk1"/>
              </a:buClr>
              <a:buSzPts val="1400"/>
              <a:buChar char="•"/>
              <a:defRPr/>
            </a:lvl3pPr>
            <a:lvl4pPr indent="-317500" lvl="3" marL="1828800" algn="l">
              <a:lnSpc>
                <a:spcPct val="90000"/>
              </a:lnSpc>
              <a:spcBef>
                <a:spcPts val="2100"/>
              </a:spcBef>
              <a:spcAft>
                <a:spcPts val="0"/>
              </a:spcAft>
              <a:buClr>
                <a:schemeClr val="dk1"/>
              </a:buClr>
              <a:buSzPts val="1400"/>
              <a:buChar char="•"/>
              <a:defRPr/>
            </a:lvl4pPr>
            <a:lvl5pPr indent="-317500" lvl="4" marL="2286000" algn="l">
              <a:lnSpc>
                <a:spcPct val="90000"/>
              </a:lnSpc>
              <a:spcBef>
                <a:spcPts val="2100"/>
              </a:spcBef>
              <a:spcAft>
                <a:spcPts val="0"/>
              </a:spcAft>
              <a:buClr>
                <a:schemeClr val="dk1"/>
              </a:buClr>
              <a:buSzPts val="1400"/>
              <a:buChar char="•"/>
              <a:defRPr/>
            </a:lvl5pPr>
            <a:lvl6pPr indent="-317500" lvl="5" marL="2743200" algn="l">
              <a:lnSpc>
                <a:spcPct val="90000"/>
              </a:lnSpc>
              <a:spcBef>
                <a:spcPts val="2100"/>
              </a:spcBef>
              <a:spcAft>
                <a:spcPts val="0"/>
              </a:spcAft>
              <a:buClr>
                <a:schemeClr val="dk1"/>
              </a:buClr>
              <a:buSzPts val="1400"/>
              <a:buChar char="•"/>
              <a:defRPr/>
            </a:lvl6pPr>
            <a:lvl7pPr indent="-317500" lvl="6" marL="3200400" algn="l">
              <a:lnSpc>
                <a:spcPct val="90000"/>
              </a:lnSpc>
              <a:spcBef>
                <a:spcPts val="2100"/>
              </a:spcBef>
              <a:spcAft>
                <a:spcPts val="0"/>
              </a:spcAft>
              <a:buClr>
                <a:schemeClr val="dk1"/>
              </a:buClr>
              <a:buSzPts val="1400"/>
              <a:buChar char="•"/>
              <a:defRPr/>
            </a:lvl7pPr>
            <a:lvl8pPr indent="-317500" lvl="7" marL="3657600" algn="l">
              <a:lnSpc>
                <a:spcPct val="90000"/>
              </a:lnSpc>
              <a:spcBef>
                <a:spcPts val="2100"/>
              </a:spcBef>
              <a:spcAft>
                <a:spcPts val="0"/>
              </a:spcAft>
              <a:buClr>
                <a:schemeClr val="dk1"/>
              </a:buClr>
              <a:buSzPts val="1400"/>
              <a:buChar char="•"/>
              <a:defRPr/>
            </a:lvl8pPr>
            <a:lvl9pPr indent="-317500" lvl="8" marL="4114800" algn="l">
              <a:lnSpc>
                <a:spcPct val="90000"/>
              </a:lnSpc>
              <a:spcBef>
                <a:spcPts val="2100"/>
              </a:spcBef>
              <a:spcAft>
                <a:spcPts val="0"/>
              </a:spcAft>
              <a:buClr>
                <a:schemeClr val="dk1"/>
              </a:buClr>
              <a:buSzPts val="1400"/>
              <a:buChar char="•"/>
              <a:defRPr/>
            </a:lvl9pPr>
          </a:lstStyle>
          <a:p/>
        </p:txBody>
      </p:sp>
      <p:sp>
        <p:nvSpPr>
          <p:cNvPr id="32" name="Google Shape;32;p6"/>
          <p:cNvSpPr txBox="1"/>
          <p:nvPr>
            <p:ph idx="2" type="body"/>
          </p:nvPr>
        </p:nvSpPr>
        <p:spPr>
          <a:xfrm>
            <a:off x="25321448" y="8763000"/>
            <a:ext cx="21257400" cy="20886600"/>
          </a:xfrm>
          <a:prstGeom prst="rect">
            <a:avLst/>
          </a:prstGeom>
          <a:noFill/>
          <a:ln>
            <a:noFill/>
          </a:ln>
        </p:spPr>
        <p:txBody>
          <a:bodyPr anchorCtr="0" anchor="t" bIns="35725" lIns="71475" spcFirstLastPara="1" rIns="71475" wrap="square" tIns="35725">
            <a:normAutofit/>
          </a:bodyPr>
          <a:lstStyle>
            <a:lvl1pPr indent="-317500" lvl="0" marL="457200" algn="l">
              <a:lnSpc>
                <a:spcPct val="90000"/>
              </a:lnSpc>
              <a:spcBef>
                <a:spcPts val="4200"/>
              </a:spcBef>
              <a:spcAft>
                <a:spcPts val="0"/>
              </a:spcAft>
              <a:buClr>
                <a:schemeClr val="dk1"/>
              </a:buClr>
              <a:buSzPts val="1400"/>
              <a:buChar char="•"/>
              <a:defRPr/>
            </a:lvl1pPr>
            <a:lvl2pPr indent="-317500" lvl="1" marL="914400" algn="l">
              <a:lnSpc>
                <a:spcPct val="90000"/>
              </a:lnSpc>
              <a:spcBef>
                <a:spcPts val="2100"/>
              </a:spcBef>
              <a:spcAft>
                <a:spcPts val="0"/>
              </a:spcAft>
              <a:buClr>
                <a:schemeClr val="dk1"/>
              </a:buClr>
              <a:buSzPts val="1400"/>
              <a:buChar char="•"/>
              <a:defRPr/>
            </a:lvl2pPr>
            <a:lvl3pPr indent="-317500" lvl="2" marL="1371600" algn="l">
              <a:lnSpc>
                <a:spcPct val="90000"/>
              </a:lnSpc>
              <a:spcBef>
                <a:spcPts val="2100"/>
              </a:spcBef>
              <a:spcAft>
                <a:spcPts val="0"/>
              </a:spcAft>
              <a:buClr>
                <a:schemeClr val="dk1"/>
              </a:buClr>
              <a:buSzPts val="1400"/>
              <a:buChar char="•"/>
              <a:defRPr/>
            </a:lvl3pPr>
            <a:lvl4pPr indent="-317500" lvl="3" marL="1828800" algn="l">
              <a:lnSpc>
                <a:spcPct val="90000"/>
              </a:lnSpc>
              <a:spcBef>
                <a:spcPts val="2100"/>
              </a:spcBef>
              <a:spcAft>
                <a:spcPts val="0"/>
              </a:spcAft>
              <a:buClr>
                <a:schemeClr val="dk1"/>
              </a:buClr>
              <a:buSzPts val="1400"/>
              <a:buChar char="•"/>
              <a:defRPr/>
            </a:lvl4pPr>
            <a:lvl5pPr indent="-317500" lvl="4" marL="2286000" algn="l">
              <a:lnSpc>
                <a:spcPct val="90000"/>
              </a:lnSpc>
              <a:spcBef>
                <a:spcPts val="2100"/>
              </a:spcBef>
              <a:spcAft>
                <a:spcPts val="0"/>
              </a:spcAft>
              <a:buClr>
                <a:schemeClr val="dk1"/>
              </a:buClr>
              <a:buSzPts val="1400"/>
              <a:buChar char="•"/>
              <a:defRPr/>
            </a:lvl5pPr>
            <a:lvl6pPr indent="-317500" lvl="5" marL="2743200" algn="l">
              <a:lnSpc>
                <a:spcPct val="90000"/>
              </a:lnSpc>
              <a:spcBef>
                <a:spcPts val="2100"/>
              </a:spcBef>
              <a:spcAft>
                <a:spcPts val="0"/>
              </a:spcAft>
              <a:buClr>
                <a:schemeClr val="dk1"/>
              </a:buClr>
              <a:buSzPts val="1400"/>
              <a:buChar char="•"/>
              <a:defRPr/>
            </a:lvl6pPr>
            <a:lvl7pPr indent="-317500" lvl="6" marL="3200400" algn="l">
              <a:lnSpc>
                <a:spcPct val="90000"/>
              </a:lnSpc>
              <a:spcBef>
                <a:spcPts val="2100"/>
              </a:spcBef>
              <a:spcAft>
                <a:spcPts val="0"/>
              </a:spcAft>
              <a:buClr>
                <a:schemeClr val="dk1"/>
              </a:buClr>
              <a:buSzPts val="1400"/>
              <a:buChar char="•"/>
              <a:defRPr/>
            </a:lvl7pPr>
            <a:lvl8pPr indent="-317500" lvl="7" marL="3657600" algn="l">
              <a:lnSpc>
                <a:spcPct val="90000"/>
              </a:lnSpc>
              <a:spcBef>
                <a:spcPts val="2100"/>
              </a:spcBef>
              <a:spcAft>
                <a:spcPts val="0"/>
              </a:spcAft>
              <a:buClr>
                <a:schemeClr val="dk1"/>
              </a:buClr>
              <a:buSzPts val="1400"/>
              <a:buChar char="•"/>
              <a:defRPr/>
            </a:lvl8pPr>
            <a:lvl9pPr indent="-317500" lvl="8" marL="4114800" algn="l">
              <a:lnSpc>
                <a:spcPct val="90000"/>
              </a:lnSpc>
              <a:spcBef>
                <a:spcPts val="2100"/>
              </a:spcBef>
              <a:spcAft>
                <a:spcPts val="0"/>
              </a:spcAft>
              <a:buClr>
                <a:schemeClr val="dk1"/>
              </a:buClr>
              <a:buSzPts val="1400"/>
              <a:buChar char="•"/>
              <a:defRPr/>
            </a:lvl9pPr>
          </a:lstStyle>
          <a:p/>
        </p:txBody>
      </p:sp>
      <p:sp>
        <p:nvSpPr>
          <p:cNvPr id="33" name="Google Shape;33;p6"/>
          <p:cNvSpPr txBox="1"/>
          <p:nvPr>
            <p:ph idx="10" type="dt"/>
          </p:nvPr>
        </p:nvSpPr>
        <p:spPr>
          <a:xfrm>
            <a:off x="3438715" y="30510488"/>
            <a:ext cx="11253900" cy="1752600"/>
          </a:xfrm>
          <a:prstGeom prst="rect">
            <a:avLst/>
          </a:prstGeom>
          <a:noFill/>
          <a:ln>
            <a:noFill/>
          </a:ln>
        </p:spPr>
        <p:txBody>
          <a:bodyPr anchorCtr="0" anchor="ctr" bIns="35725" lIns="71475" spcFirstLastPara="1" rIns="71475" wrap="square" tIns="3572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4" name="Google Shape;34;p6"/>
          <p:cNvSpPr txBox="1"/>
          <p:nvPr>
            <p:ph idx="11" type="ftr"/>
          </p:nvPr>
        </p:nvSpPr>
        <p:spPr>
          <a:xfrm>
            <a:off x="16568355" y="30510488"/>
            <a:ext cx="16881000" cy="1752600"/>
          </a:xfrm>
          <a:prstGeom prst="rect">
            <a:avLst/>
          </a:prstGeom>
          <a:noFill/>
          <a:ln>
            <a:noFill/>
          </a:ln>
        </p:spPr>
        <p:txBody>
          <a:bodyPr anchorCtr="0" anchor="ctr" bIns="35725" lIns="71475" spcFirstLastPara="1" rIns="71475" wrap="square" tIns="3572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 name="Google Shape;35;p6"/>
          <p:cNvSpPr txBox="1"/>
          <p:nvPr>
            <p:ph idx="12" type="sldNum"/>
          </p:nvPr>
        </p:nvSpPr>
        <p:spPr>
          <a:xfrm>
            <a:off x="35324983" y="30510488"/>
            <a:ext cx="11253900" cy="1752600"/>
          </a:xfrm>
          <a:prstGeom prst="rect">
            <a:avLst/>
          </a:prstGeom>
          <a:noFill/>
          <a:ln>
            <a:noFill/>
          </a:ln>
        </p:spPr>
        <p:txBody>
          <a:bodyPr anchorCtr="0" anchor="ctr" bIns="35725" lIns="71475" spcFirstLastPara="1" rIns="71475" wrap="square" tIns="35725">
            <a:noAutofit/>
          </a:bodyPr>
          <a:lstStyle>
            <a:lvl1pPr indent="0" lvl="0"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3445232" y="1752608"/>
            <a:ext cx="43140300" cy="6362700"/>
          </a:xfrm>
          <a:prstGeom prst="rect">
            <a:avLst/>
          </a:prstGeom>
          <a:noFill/>
          <a:ln>
            <a:noFill/>
          </a:ln>
        </p:spPr>
        <p:txBody>
          <a:bodyPr anchorCtr="0" anchor="ctr" bIns="35725" lIns="71475" spcFirstLastPara="1" rIns="71475" wrap="square" tIns="3572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8" name="Google Shape;38;p7"/>
          <p:cNvSpPr txBox="1"/>
          <p:nvPr>
            <p:ph idx="1" type="body"/>
          </p:nvPr>
        </p:nvSpPr>
        <p:spPr>
          <a:xfrm>
            <a:off x="3445232" y="8069583"/>
            <a:ext cx="21159900" cy="3954600"/>
          </a:xfrm>
          <a:prstGeom prst="rect">
            <a:avLst/>
          </a:prstGeom>
          <a:noFill/>
          <a:ln>
            <a:noFill/>
          </a:ln>
        </p:spPr>
        <p:txBody>
          <a:bodyPr anchorCtr="0" anchor="b" bIns="35725" lIns="71475" spcFirstLastPara="1" rIns="71475" wrap="square" tIns="35725">
            <a:normAutofit/>
          </a:bodyPr>
          <a:lstStyle>
            <a:lvl1pPr indent="-228600" lvl="0" marL="457200" algn="l">
              <a:lnSpc>
                <a:spcPct val="90000"/>
              </a:lnSpc>
              <a:spcBef>
                <a:spcPts val="4200"/>
              </a:spcBef>
              <a:spcAft>
                <a:spcPts val="0"/>
              </a:spcAft>
              <a:buClr>
                <a:schemeClr val="dk1"/>
              </a:buClr>
              <a:buSzPts val="10500"/>
              <a:buNone/>
              <a:defRPr b="1" sz="10100"/>
            </a:lvl1pPr>
            <a:lvl2pPr indent="-228600" lvl="1" marL="914400" algn="l">
              <a:lnSpc>
                <a:spcPct val="90000"/>
              </a:lnSpc>
              <a:spcBef>
                <a:spcPts val="2100"/>
              </a:spcBef>
              <a:spcAft>
                <a:spcPts val="0"/>
              </a:spcAft>
              <a:buClr>
                <a:schemeClr val="dk1"/>
              </a:buClr>
              <a:buSzPts val="8800"/>
              <a:buNone/>
              <a:defRPr b="1" sz="8400"/>
            </a:lvl2pPr>
            <a:lvl3pPr indent="-228600" lvl="2" marL="1371600" algn="l">
              <a:lnSpc>
                <a:spcPct val="90000"/>
              </a:lnSpc>
              <a:spcBef>
                <a:spcPts val="2100"/>
              </a:spcBef>
              <a:spcAft>
                <a:spcPts val="0"/>
              </a:spcAft>
              <a:buClr>
                <a:schemeClr val="dk1"/>
              </a:buClr>
              <a:buSzPts val="7900"/>
              <a:buNone/>
              <a:defRPr b="1" sz="7600"/>
            </a:lvl3pPr>
            <a:lvl4pPr indent="-228600" lvl="3" marL="1828800" algn="l">
              <a:lnSpc>
                <a:spcPct val="90000"/>
              </a:lnSpc>
              <a:spcBef>
                <a:spcPts val="2100"/>
              </a:spcBef>
              <a:spcAft>
                <a:spcPts val="0"/>
              </a:spcAft>
              <a:buClr>
                <a:schemeClr val="dk1"/>
              </a:buClr>
              <a:buSzPts val="7000"/>
              <a:buNone/>
              <a:defRPr b="1" sz="6700"/>
            </a:lvl4pPr>
            <a:lvl5pPr indent="-228600" lvl="4" marL="2286000" algn="l">
              <a:lnSpc>
                <a:spcPct val="90000"/>
              </a:lnSpc>
              <a:spcBef>
                <a:spcPts val="2100"/>
              </a:spcBef>
              <a:spcAft>
                <a:spcPts val="0"/>
              </a:spcAft>
              <a:buClr>
                <a:schemeClr val="dk1"/>
              </a:buClr>
              <a:buSzPts val="7000"/>
              <a:buNone/>
              <a:defRPr b="1" sz="6700"/>
            </a:lvl5pPr>
            <a:lvl6pPr indent="-228600" lvl="5" marL="2743200" algn="l">
              <a:lnSpc>
                <a:spcPct val="90000"/>
              </a:lnSpc>
              <a:spcBef>
                <a:spcPts val="2100"/>
              </a:spcBef>
              <a:spcAft>
                <a:spcPts val="0"/>
              </a:spcAft>
              <a:buClr>
                <a:schemeClr val="dk1"/>
              </a:buClr>
              <a:buSzPts val="7000"/>
              <a:buNone/>
              <a:defRPr b="1" sz="6700"/>
            </a:lvl6pPr>
            <a:lvl7pPr indent="-228600" lvl="6" marL="3200400" algn="l">
              <a:lnSpc>
                <a:spcPct val="90000"/>
              </a:lnSpc>
              <a:spcBef>
                <a:spcPts val="2100"/>
              </a:spcBef>
              <a:spcAft>
                <a:spcPts val="0"/>
              </a:spcAft>
              <a:buClr>
                <a:schemeClr val="dk1"/>
              </a:buClr>
              <a:buSzPts val="7000"/>
              <a:buNone/>
              <a:defRPr b="1" sz="6700"/>
            </a:lvl7pPr>
            <a:lvl8pPr indent="-228600" lvl="7" marL="3657600" algn="l">
              <a:lnSpc>
                <a:spcPct val="90000"/>
              </a:lnSpc>
              <a:spcBef>
                <a:spcPts val="2100"/>
              </a:spcBef>
              <a:spcAft>
                <a:spcPts val="0"/>
              </a:spcAft>
              <a:buClr>
                <a:schemeClr val="dk1"/>
              </a:buClr>
              <a:buSzPts val="7000"/>
              <a:buNone/>
              <a:defRPr b="1" sz="6700"/>
            </a:lvl8pPr>
            <a:lvl9pPr indent="-228600" lvl="8" marL="4114800" algn="l">
              <a:lnSpc>
                <a:spcPct val="90000"/>
              </a:lnSpc>
              <a:spcBef>
                <a:spcPts val="2100"/>
              </a:spcBef>
              <a:spcAft>
                <a:spcPts val="0"/>
              </a:spcAft>
              <a:buClr>
                <a:schemeClr val="dk1"/>
              </a:buClr>
              <a:buSzPts val="7000"/>
              <a:buNone/>
              <a:defRPr b="1" sz="6700"/>
            </a:lvl9pPr>
          </a:lstStyle>
          <a:p/>
        </p:txBody>
      </p:sp>
      <p:sp>
        <p:nvSpPr>
          <p:cNvPr id="39" name="Google Shape;39;p7"/>
          <p:cNvSpPr txBox="1"/>
          <p:nvPr>
            <p:ph idx="2" type="body"/>
          </p:nvPr>
        </p:nvSpPr>
        <p:spPr>
          <a:xfrm>
            <a:off x="3445232" y="12024362"/>
            <a:ext cx="21159900" cy="17685900"/>
          </a:xfrm>
          <a:prstGeom prst="rect">
            <a:avLst/>
          </a:prstGeom>
          <a:noFill/>
          <a:ln>
            <a:noFill/>
          </a:ln>
        </p:spPr>
        <p:txBody>
          <a:bodyPr anchorCtr="0" anchor="t" bIns="35725" lIns="71475" spcFirstLastPara="1" rIns="71475" wrap="square" tIns="35725">
            <a:normAutofit/>
          </a:bodyPr>
          <a:lstStyle>
            <a:lvl1pPr indent="-317500" lvl="0" marL="457200" algn="l">
              <a:lnSpc>
                <a:spcPct val="90000"/>
              </a:lnSpc>
              <a:spcBef>
                <a:spcPts val="4200"/>
              </a:spcBef>
              <a:spcAft>
                <a:spcPts val="0"/>
              </a:spcAft>
              <a:buClr>
                <a:schemeClr val="dk1"/>
              </a:buClr>
              <a:buSzPts val="1400"/>
              <a:buChar char="•"/>
              <a:defRPr/>
            </a:lvl1pPr>
            <a:lvl2pPr indent="-317500" lvl="1" marL="914400" algn="l">
              <a:lnSpc>
                <a:spcPct val="90000"/>
              </a:lnSpc>
              <a:spcBef>
                <a:spcPts val="2100"/>
              </a:spcBef>
              <a:spcAft>
                <a:spcPts val="0"/>
              </a:spcAft>
              <a:buClr>
                <a:schemeClr val="dk1"/>
              </a:buClr>
              <a:buSzPts val="1400"/>
              <a:buChar char="•"/>
              <a:defRPr/>
            </a:lvl2pPr>
            <a:lvl3pPr indent="-317500" lvl="2" marL="1371600" algn="l">
              <a:lnSpc>
                <a:spcPct val="90000"/>
              </a:lnSpc>
              <a:spcBef>
                <a:spcPts val="2100"/>
              </a:spcBef>
              <a:spcAft>
                <a:spcPts val="0"/>
              </a:spcAft>
              <a:buClr>
                <a:schemeClr val="dk1"/>
              </a:buClr>
              <a:buSzPts val="1400"/>
              <a:buChar char="•"/>
              <a:defRPr/>
            </a:lvl3pPr>
            <a:lvl4pPr indent="-317500" lvl="3" marL="1828800" algn="l">
              <a:lnSpc>
                <a:spcPct val="90000"/>
              </a:lnSpc>
              <a:spcBef>
                <a:spcPts val="2100"/>
              </a:spcBef>
              <a:spcAft>
                <a:spcPts val="0"/>
              </a:spcAft>
              <a:buClr>
                <a:schemeClr val="dk1"/>
              </a:buClr>
              <a:buSzPts val="1400"/>
              <a:buChar char="•"/>
              <a:defRPr/>
            </a:lvl4pPr>
            <a:lvl5pPr indent="-317500" lvl="4" marL="2286000" algn="l">
              <a:lnSpc>
                <a:spcPct val="90000"/>
              </a:lnSpc>
              <a:spcBef>
                <a:spcPts val="2100"/>
              </a:spcBef>
              <a:spcAft>
                <a:spcPts val="0"/>
              </a:spcAft>
              <a:buClr>
                <a:schemeClr val="dk1"/>
              </a:buClr>
              <a:buSzPts val="1400"/>
              <a:buChar char="•"/>
              <a:defRPr/>
            </a:lvl5pPr>
            <a:lvl6pPr indent="-317500" lvl="5" marL="2743200" algn="l">
              <a:lnSpc>
                <a:spcPct val="90000"/>
              </a:lnSpc>
              <a:spcBef>
                <a:spcPts val="2100"/>
              </a:spcBef>
              <a:spcAft>
                <a:spcPts val="0"/>
              </a:spcAft>
              <a:buClr>
                <a:schemeClr val="dk1"/>
              </a:buClr>
              <a:buSzPts val="1400"/>
              <a:buChar char="•"/>
              <a:defRPr/>
            </a:lvl6pPr>
            <a:lvl7pPr indent="-317500" lvl="6" marL="3200400" algn="l">
              <a:lnSpc>
                <a:spcPct val="90000"/>
              </a:lnSpc>
              <a:spcBef>
                <a:spcPts val="2100"/>
              </a:spcBef>
              <a:spcAft>
                <a:spcPts val="0"/>
              </a:spcAft>
              <a:buClr>
                <a:schemeClr val="dk1"/>
              </a:buClr>
              <a:buSzPts val="1400"/>
              <a:buChar char="•"/>
              <a:defRPr/>
            </a:lvl7pPr>
            <a:lvl8pPr indent="-317500" lvl="7" marL="3657600" algn="l">
              <a:lnSpc>
                <a:spcPct val="90000"/>
              </a:lnSpc>
              <a:spcBef>
                <a:spcPts val="2100"/>
              </a:spcBef>
              <a:spcAft>
                <a:spcPts val="0"/>
              </a:spcAft>
              <a:buClr>
                <a:schemeClr val="dk1"/>
              </a:buClr>
              <a:buSzPts val="1400"/>
              <a:buChar char="•"/>
              <a:defRPr/>
            </a:lvl8pPr>
            <a:lvl9pPr indent="-317500" lvl="8" marL="4114800" algn="l">
              <a:lnSpc>
                <a:spcPct val="90000"/>
              </a:lnSpc>
              <a:spcBef>
                <a:spcPts val="2100"/>
              </a:spcBef>
              <a:spcAft>
                <a:spcPts val="0"/>
              </a:spcAft>
              <a:buClr>
                <a:schemeClr val="dk1"/>
              </a:buClr>
              <a:buSzPts val="1400"/>
              <a:buChar char="•"/>
              <a:defRPr/>
            </a:lvl9pPr>
          </a:lstStyle>
          <a:p/>
        </p:txBody>
      </p:sp>
      <p:sp>
        <p:nvSpPr>
          <p:cNvPr id="40" name="Google Shape;40;p7"/>
          <p:cNvSpPr txBox="1"/>
          <p:nvPr>
            <p:ph idx="3" type="body"/>
          </p:nvPr>
        </p:nvSpPr>
        <p:spPr>
          <a:xfrm>
            <a:off x="25321448" y="8069583"/>
            <a:ext cx="21264000" cy="3954600"/>
          </a:xfrm>
          <a:prstGeom prst="rect">
            <a:avLst/>
          </a:prstGeom>
          <a:noFill/>
          <a:ln>
            <a:noFill/>
          </a:ln>
        </p:spPr>
        <p:txBody>
          <a:bodyPr anchorCtr="0" anchor="b" bIns="35725" lIns="71475" spcFirstLastPara="1" rIns="71475" wrap="square" tIns="35725">
            <a:normAutofit/>
          </a:bodyPr>
          <a:lstStyle>
            <a:lvl1pPr indent="-228600" lvl="0" marL="457200" algn="l">
              <a:lnSpc>
                <a:spcPct val="90000"/>
              </a:lnSpc>
              <a:spcBef>
                <a:spcPts val="4200"/>
              </a:spcBef>
              <a:spcAft>
                <a:spcPts val="0"/>
              </a:spcAft>
              <a:buClr>
                <a:schemeClr val="dk1"/>
              </a:buClr>
              <a:buSzPts val="10500"/>
              <a:buNone/>
              <a:defRPr b="1" sz="10100"/>
            </a:lvl1pPr>
            <a:lvl2pPr indent="-228600" lvl="1" marL="914400" algn="l">
              <a:lnSpc>
                <a:spcPct val="90000"/>
              </a:lnSpc>
              <a:spcBef>
                <a:spcPts val="2100"/>
              </a:spcBef>
              <a:spcAft>
                <a:spcPts val="0"/>
              </a:spcAft>
              <a:buClr>
                <a:schemeClr val="dk1"/>
              </a:buClr>
              <a:buSzPts val="8800"/>
              <a:buNone/>
              <a:defRPr b="1" sz="8400"/>
            </a:lvl2pPr>
            <a:lvl3pPr indent="-228600" lvl="2" marL="1371600" algn="l">
              <a:lnSpc>
                <a:spcPct val="90000"/>
              </a:lnSpc>
              <a:spcBef>
                <a:spcPts val="2100"/>
              </a:spcBef>
              <a:spcAft>
                <a:spcPts val="0"/>
              </a:spcAft>
              <a:buClr>
                <a:schemeClr val="dk1"/>
              </a:buClr>
              <a:buSzPts val="7900"/>
              <a:buNone/>
              <a:defRPr b="1" sz="7600"/>
            </a:lvl3pPr>
            <a:lvl4pPr indent="-228600" lvl="3" marL="1828800" algn="l">
              <a:lnSpc>
                <a:spcPct val="90000"/>
              </a:lnSpc>
              <a:spcBef>
                <a:spcPts val="2100"/>
              </a:spcBef>
              <a:spcAft>
                <a:spcPts val="0"/>
              </a:spcAft>
              <a:buClr>
                <a:schemeClr val="dk1"/>
              </a:buClr>
              <a:buSzPts val="7000"/>
              <a:buNone/>
              <a:defRPr b="1" sz="6700"/>
            </a:lvl4pPr>
            <a:lvl5pPr indent="-228600" lvl="4" marL="2286000" algn="l">
              <a:lnSpc>
                <a:spcPct val="90000"/>
              </a:lnSpc>
              <a:spcBef>
                <a:spcPts val="2100"/>
              </a:spcBef>
              <a:spcAft>
                <a:spcPts val="0"/>
              </a:spcAft>
              <a:buClr>
                <a:schemeClr val="dk1"/>
              </a:buClr>
              <a:buSzPts val="7000"/>
              <a:buNone/>
              <a:defRPr b="1" sz="6700"/>
            </a:lvl5pPr>
            <a:lvl6pPr indent="-228600" lvl="5" marL="2743200" algn="l">
              <a:lnSpc>
                <a:spcPct val="90000"/>
              </a:lnSpc>
              <a:spcBef>
                <a:spcPts val="2100"/>
              </a:spcBef>
              <a:spcAft>
                <a:spcPts val="0"/>
              </a:spcAft>
              <a:buClr>
                <a:schemeClr val="dk1"/>
              </a:buClr>
              <a:buSzPts val="7000"/>
              <a:buNone/>
              <a:defRPr b="1" sz="6700"/>
            </a:lvl6pPr>
            <a:lvl7pPr indent="-228600" lvl="6" marL="3200400" algn="l">
              <a:lnSpc>
                <a:spcPct val="90000"/>
              </a:lnSpc>
              <a:spcBef>
                <a:spcPts val="2100"/>
              </a:spcBef>
              <a:spcAft>
                <a:spcPts val="0"/>
              </a:spcAft>
              <a:buClr>
                <a:schemeClr val="dk1"/>
              </a:buClr>
              <a:buSzPts val="7000"/>
              <a:buNone/>
              <a:defRPr b="1" sz="6700"/>
            </a:lvl7pPr>
            <a:lvl8pPr indent="-228600" lvl="7" marL="3657600" algn="l">
              <a:lnSpc>
                <a:spcPct val="90000"/>
              </a:lnSpc>
              <a:spcBef>
                <a:spcPts val="2100"/>
              </a:spcBef>
              <a:spcAft>
                <a:spcPts val="0"/>
              </a:spcAft>
              <a:buClr>
                <a:schemeClr val="dk1"/>
              </a:buClr>
              <a:buSzPts val="7000"/>
              <a:buNone/>
              <a:defRPr b="1" sz="6700"/>
            </a:lvl8pPr>
            <a:lvl9pPr indent="-228600" lvl="8" marL="4114800" algn="l">
              <a:lnSpc>
                <a:spcPct val="90000"/>
              </a:lnSpc>
              <a:spcBef>
                <a:spcPts val="2100"/>
              </a:spcBef>
              <a:spcAft>
                <a:spcPts val="0"/>
              </a:spcAft>
              <a:buClr>
                <a:schemeClr val="dk1"/>
              </a:buClr>
              <a:buSzPts val="7000"/>
              <a:buNone/>
              <a:defRPr b="1" sz="6700"/>
            </a:lvl9pPr>
          </a:lstStyle>
          <a:p/>
        </p:txBody>
      </p:sp>
      <p:sp>
        <p:nvSpPr>
          <p:cNvPr id="41" name="Google Shape;41;p7"/>
          <p:cNvSpPr txBox="1"/>
          <p:nvPr>
            <p:ph idx="4" type="body"/>
          </p:nvPr>
        </p:nvSpPr>
        <p:spPr>
          <a:xfrm>
            <a:off x="25321448" y="12024362"/>
            <a:ext cx="21264000" cy="17685900"/>
          </a:xfrm>
          <a:prstGeom prst="rect">
            <a:avLst/>
          </a:prstGeom>
          <a:noFill/>
          <a:ln>
            <a:noFill/>
          </a:ln>
        </p:spPr>
        <p:txBody>
          <a:bodyPr anchorCtr="0" anchor="t" bIns="35725" lIns="71475" spcFirstLastPara="1" rIns="71475" wrap="square" tIns="35725">
            <a:normAutofit/>
          </a:bodyPr>
          <a:lstStyle>
            <a:lvl1pPr indent="-317500" lvl="0" marL="457200" algn="l">
              <a:lnSpc>
                <a:spcPct val="90000"/>
              </a:lnSpc>
              <a:spcBef>
                <a:spcPts val="4200"/>
              </a:spcBef>
              <a:spcAft>
                <a:spcPts val="0"/>
              </a:spcAft>
              <a:buClr>
                <a:schemeClr val="dk1"/>
              </a:buClr>
              <a:buSzPts val="1400"/>
              <a:buChar char="•"/>
              <a:defRPr/>
            </a:lvl1pPr>
            <a:lvl2pPr indent="-317500" lvl="1" marL="914400" algn="l">
              <a:lnSpc>
                <a:spcPct val="90000"/>
              </a:lnSpc>
              <a:spcBef>
                <a:spcPts val="2100"/>
              </a:spcBef>
              <a:spcAft>
                <a:spcPts val="0"/>
              </a:spcAft>
              <a:buClr>
                <a:schemeClr val="dk1"/>
              </a:buClr>
              <a:buSzPts val="1400"/>
              <a:buChar char="•"/>
              <a:defRPr/>
            </a:lvl2pPr>
            <a:lvl3pPr indent="-317500" lvl="2" marL="1371600" algn="l">
              <a:lnSpc>
                <a:spcPct val="90000"/>
              </a:lnSpc>
              <a:spcBef>
                <a:spcPts val="2100"/>
              </a:spcBef>
              <a:spcAft>
                <a:spcPts val="0"/>
              </a:spcAft>
              <a:buClr>
                <a:schemeClr val="dk1"/>
              </a:buClr>
              <a:buSzPts val="1400"/>
              <a:buChar char="•"/>
              <a:defRPr/>
            </a:lvl3pPr>
            <a:lvl4pPr indent="-317500" lvl="3" marL="1828800" algn="l">
              <a:lnSpc>
                <a:spcPct val="90000"/>
              </a:lnSpc>
              <a:spcBef>
                <a:spcPts val="2100"/>
              </a:spcBef>
              <a:spcAft>
                <a:spcPts val="0"/>
              </a:spcAft>
              <a:buClr>
                <a:schemeClr val="dk1"/>
              </a:buClr>
              <a:buSzPts val="1400"/>
              <a:buChar char="•"/>
              <a:defRPr/>
            </a:lvl4pPr>
            <a:lvl5pPr indent="-317500" lvl="4" marL="2286000" algn="l">
              <a:lnSpc>
                <a:spcPct val="90000"/>
              </a:lnSpc>
              <a:spcBef>
                <a:spcPts val="2100"/>
              </a:spcBef>
              <a:spcAft>
                <a:spcPts val="0"/>
              </a:spcAft>
              <a:buClr>
                <a:schemeClr val="dk1"/>
              </a:buClr>
              <a:buSzPts val="1400"/>
              <a:buChar char="•"/>
              <a:defRPr/>
            </a:lvl5pPr>
            <a:lvl6pPr indent="-317500" lvl="5" marL="2743200" algn="l">
              <a:lnSpc>
                <a:spcPct val="90000"/>
              </a:lnSpc>
              <a:spcBef>
                <a:spcPts val="2100"/>
              </a:spcBef>
              <a:spcAft>
                <a:spcPts val="0"/>
              </a:spcAft>
              <a:buClr>
                <a:schemeClr val="dk1"/>
              </a:buClr>
              <a:buSzPts val="1400"/>
              <a:buChar char="•"/>
              <a:defRPr/>
            </a:lvl6pPr>
            <a:lvl7pPr indent="-317500" lvl="6" marL="3200400" algn="l">
              <a:lnSpc>
                <a:spcPct val="90000"/>
              </a:lnSpc>
              <a:spcBef>
                <a:spcPts val="2100"/>
              </a:spcBef>
              <a:spcAft>
                <a:spcPts val="0"/>
              </a:spcAft>
              <a:buClr>
                <a:schemeClr val="dk1"/>
              </a:buClr>
              <a:buSzPts val="1400"/>
              <a:buChar char="•"/>
              <a:defRPr/>
            </a:lvl7pPr>
            <a:lvl8pPr indent="-317500" lvl="7" marL="3657600" algn="l">
              <a:lnSpc>
                <a:spcPct val="90000"/>
              </a:lnSpc>
              <a:spcBef>
                <a:spcPts val="2100"/>
              </a:spcBef>
              <a:spcAft>
                <a:spcPts val="0"/>
              </a:spcAft>
              <a:buClr>
                <a:schemeClr val="dk1"/>
              </a:buClr>
              <a:buSzPts val="1400"/>
              <a:buChar char="•"/>
              <a:defRPr/>
            </a:lvl8pPr>
            <a:lvl9pPr indent="-317500" lvl="8" marL="4114800" algn="l">
              <a:lnSpc>
                <a:spcPct val="90000"/>
              </a:lnSpc>
              <a:spcBef>
                <a:spcPts val="2100"/>
              </a:spcBef>
              <a:spcAft>
                <a:spcPts val="0"/>
              </a:spcAft>
              <a:buClr>
                <a:schemeClr val="dk1"/>
              </a:buClr>
              <a:buSzPts val="1400"/>
              <a:buChar char="•"/>
              <a:defRPr/>
            </a:lvl9pPr>
          </a:lstStyle>
          <a:p/>
        </p:txBody>
      </p:sp>
      <p:sp>
        <p:nvSpPr>
          <p:cNvPr id="42" name="Google Shape;42;p7"/>
          <p:cNvSpPr txBox="1"/>
          <p:nvPr>
            <p:ph idx="10" type="dt"/>
          </p:nvPr>
        </p:nvSpPr>
        <p:spPr>
          <a:xfrm>
            <a:off x="3438715" y="30510488"/>
            <a:ext cx="11253900" cy="1752600"/>
          </a:xfrm>
          <a:prstGeom prst="rect">
            <a:avLst/>
          </a:prstGeom>
          <a:noFill/>
          <a:ln>
            <a:noFill/>
          </a:ln>
        </p:spPr>
        <p:txBody>
          <a:bodyPr anchorCtr="0" anchor="ctr" bIns="35725" lIns="71475" spcFirstLastPara="1" rIns="71475" wrap="square" tIns="3572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3" name="Google Shape;43;p7"/>
          <p:cNvSpPr txBox="1"/>
          <p:nvPr>
            <p:ph idx="11" type="ftr"/>
          </p:nvPr>
        </p:nvSpPr>
        <p:spPr>
          <a:xfrm>
            <a:off x="16568355" y="30510488"/>
            <a:ext cx="16881000" cy="1752600"/>
          </a:xfrm>
          <a:prstGeom prst="rect">
            <a:avLst/>
          </a:prstGeom>
          <a:noFill/>
          <a:ln>
            <a:noFill/>
          </a:ln>
        </p:spPr>
        <p:txBody>
          <a:bodyPr anchorCtr="0" anchor="ctr" bIns="35725" lIns="71475" spcFirstLastPara="1" rIns="71475" wrap="square" tIns="3572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4" name="Google Shape;44;p7"/>
          <p:cNvSpPr txBox="1"/>
          <p:nvPr>
            <p:ph idx="12" type="sldNum"/>
          </p:nvPr>
        </p:nvSpPr>
        <p:spPr>
          <a:xfrm>
            <a:off x="35324983" y="30510488"/>
            <a:ext cx="11253900" cy="1752600"/>
          </a:xfrm>
          <a:prstGeom prst="rect">
            <a:avLst/>
          </a:prstGeom>
          <a:noFill/>
          <a:ln>
            <a:noFill/>
          </a:ln>
        </p:spPr>
        <p:txBody>
          <a:bodyPr anchorCtr="0" anchor="ctr" bIns="35725" lIns="71475" spcFirstLastPara="1" rIns="71475" wrap="square" tIns="35725">
            <a:noAutofit/>
          </a:bodyPr>
          <a:lstStyle>
            <a:lvl1pPr indent="0" lvl="0"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3438715" y="1752608"/>
            <a:ext cx="43140300" cy="6362700"/>
          </a:xfrm>
          <a:prstGeom prst="rect">
            <a:avLst/>
          </a:prstGeom>
          <a:noFill/>
          <a:ln>
            <a:noFill/>
          </a:ln>
        </p:spPr>
        <p:txBody>
          <a:bodyPr anchorCtr="0" anchor="ctr" bIns="35725" lIns="71475" spcFirstLastPara="1" rIns="71475" wrap="square" tIns="3572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7" name="Google Shape;47;p8"/>
          <p:cNvSpPr txBox="1"/>
          <p:nvPr>
            <p:ph idx="10" type="dt"/>
          </p:nvPr>
        </p:nvSpPr>
        <p:spPr>
          <a:xfrm>
            <a:off x="3438715" y="30510488"/>
            <a:ext cx="11253900" cy="1752600"/>
          </a:xfrm>
          <a:prstGeom prst="rect">
            <a:avLst/>
          </a:prstGeom>
          <a:noFill/>
          <a:ln>
            <a:noFill/>
          </a:ln>
        </p:spPr>
        <p:txBody>
          <a:bodyPr anchorCtr="0" anchor="ctr" bIns="35725" lIns="71475" spcFirstLastPara="1" rIns="71475" wrap="square" tIns="3572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8" name="Google Shape;48;p8"/>
          <p:cNvSpPr txBox="1"/>
          <p:nvPr>
            <p:ph idx="11" type="ftr"/>
          </p:nvPr>
        </p:nvSpPr>
        <p:spPr>
          <a:xfrm>
            <a:off x="16568355" y="30510488"/>
            <a:ext cx="16881000" cy="1752600"/>
          </a:xfrm>
          <a:prstGeom prst="rect">
            <a:avLst/>
          </a:prstGeom>
          <a:noFill/>
          <a:ln>
            <a:noFill/>
          </a:ln>
        </p:spPr>
        <p:txBody>
          <a:bodyPr anchorCtr="0" anchor="ctr" bIns="35725" lIns="71475" spcFirstLastPara="1" rIns="71475" wrap="square" tIns="3572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 name="Google Shape;49;p8"/>
          <p:cNvSpPr txBox="1"/>
          <p:nvPr>
            <p:ph idx="12" type="sldNum"/>
          </p:nvPr>
        </p:nvSpPr>
        <p:spPr>
          <a:xfrm>
            <a:off x="35324983" y="30510488"/>
            <a:ext cx="11253900" cy="1752600"/>
          </a:xfrm>
          <a:prstGeom prst="rect">
            <a:avLst/>
          </a:prstGeom>
          <a:noFill/>
          <a:ln>
            <a:noFill/>
          </a:ln>
        </p:spPr>
        <p:txBody>
          <a:bodyPr anchorCtr="0" anchor="ctr" bIns="35725" lIns="71475" spcFirstLastPara="1" rIns="71475" wrap="square" tIns="35725">
            <a:noAutofit/>
          </a:bodyPr>
          <a:lstStyle>
            <a:lvl1pPr indent="0" lvl="0"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3438715" y="30510488"/>
            <a:ext cx="11253900" cy="1752600"/>
          </a:xfrm>
          <a:prstGeom prst="rect">
            <a:avLst/>
          </a:prstGeom>
          <a:noFill/>
          <a:ln>
            <a:noFill/>
          </a:ln>
        </p:spPr>
        <p:txBody>
          <a:bodyPr anchorCtr="0" anchor="ctr" bIns="35725" lIns="71475" spcFirstLastPara="1" rIns="71475" wrap="square" tIns="3572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2" name="Google Shape;52;p9"/>
          <p:cNvSpPr txBox="1"/>
          <p:nvPr>
            <p:ph idx="11" type="ftr"/>
          </p:nvPr>
        </p:nvSpPr>
        <p:spPr>
          <a:xfrm>
            <a:off x="16568355" y="30510488"/>
            <a:ext cx="16881000" cy="1752600"/>
          </a:xfrm>
          <a:prstGeom prst="rect">
            <a:avLst/>
          </a:prstGeom>
          <a:noFill/>
          <a:ln>
            <a:noFill/>
          </a:ln>
        </p:spPr>
        <p:txBody>
          <a:bodyPr anchorCtr="0" anchor="ctr" bIns="35725" lIns="71475" spcFirstLastPara="1" rIns="71475" wrap="square" tIns="3572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3" name="Google Shape;53;p9"/>
          <p:cNvSpPr txBox="1"/>
          <p:nvPr>
            <p:ph idx="12" type="sldNum"/>
          </p:nvPr>
        </p:nvSpPr>
        <p:spPr>
          <a:xfrm>
            <a:off x="35324983" y="30510488"/>
            <a:ext cx="11253900" cy="1752600"/>
          </a:xfrm>
          <a:prstGeom prst="rect">
            <a:avLst/>
          </a:prstGeom>
          <a:noFill/>
          <a:ln>
            <a:noFill/>
          </a:ln>
        </p:spPr>
        <p:txBody>
          <a:bodyPr anchorCtr="0" anchor="ctr" bIns="35725" lIns="71475" spcFirstLastPara="1" rIns="71475" wrap="square" tIns="35725">
            <a:noAutofit/>
          </a:bodyPr>
          <a:lstStyle>
            <a:lvl1pPr indent="0" lvl="0"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3445236" y="2194560"/>
            <a:ext cx="16131900" cy="7680900"/>
          </a:xfrm>
          <a:prstGeom prst="rect">
            <a:avLst/>
          </a:prstGeom>
          <a:noFill/>
          <a:ln>
            <a:noFill/>
          </a:ln>
        </p:spPr>
        <p:txBody>
          <a:bodyPr anchorCtr="0" anchor="b" bIns="35725" lIns="71475" spcFirstLastPara="1" rIns="71475" wrap="square" tIns="35725">
            <a:normAutofit/>
          </a:bodyPr>
          <a:lstStyle>
            <a:lvl1pPr lvl="0" algn="l">
              <a:lnSpc>
                <a:spcPct val="90000"/>
              </a:lnSpc>
              <a:spcBef>
                <a:spcPts val="0"/>
              </a:spcBef>
              <a:spcAft>
                <a:spcPts val="0"/>
              </a:spcAft>
              <a:buClr>
                <a:schemeClr val="dk1"/>
              </a:buClr>
              <a:buSzPts val="14000"/>
              <a:buFont typeface="Calibri"/>
              <a:buNone/>
              <a:defRPr sz="13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6" name="Google Shape;56;p10"/>
          <p:cNvSpPr txBox="1"/>
          <p:nvPr>
            <p:ph idx="1" type="body"/>
          </p:nvPr>
        </p:nvSpPr>
        <p:spPr>
          <a:xfrm>
            <a:off x="21264033" y="4739647"/>
            <a:ext cx="25321500" cy="23393400"/>
          </a:xfrm>
          <a:prstGeom prst="rect">
            <a:avLst/>
          </a:prstGeom>
          <a:noFill/>
          <a:ln>
            <a:noFill/>
          </a:ln>
        </p:spPr>
        <p:txBody>
          <a:bodyPr anchorCtr="0" anchor="t" bIns="35725" lIns="71475" spcFirstLastPara="1" rIns="71475" wrap="square" tIns="35725">
            <a:normAutofit/>
          </a:bodyPr>
          <a:lstStyle>
            <a:lvl1pPr indent="-1117600" lvl="0" marL="457200" algn="l">
              <a:lnSpc>
                <a:spcPct val="90000"/>
              </a:lnSpc>
              <a:spcBef>
                <a:spcPts val="4200"/>
              </a:spcBef>
              <a:spcAft>
                <a:spcPts val="0"/>
              </a:spcAft>
              <a:buClr>
                <a:schemeClr val="dk1"/>
              </a:buClr>
              <a:buSzPts val="14000"/>
              <a:buChar char="•"/>
              <a:defRPr sz="13400"/>
            </a:lvl1pPr>
            <a:lvl2pPr indent="-1009650" lvl="1" marL="914400" algn="l">
              <a:lnSpc>
                <a:spcPct val="90000"/>
              </a:lnSpc>
              <a:spcBef>
                <a:spcPts val="2100"/>
              </a:spcBef>
              <a:spcAft>
                <a:spcPts val="0"/>
              </a:spcAft>
              <a:buClr>
                <a:schemeClr val="dk1"/>
              </a:buClr>
              <a:buSzPts val="12300"/>
              <a:buChar char="•"/>
              <a:defRPr sz="11700"/>
            </a:lvl2pPr>
            <a:lvl3pPr indent="-895350" lvl="2" marL="1371600" algn="l">
              <a:lnSpc>
                <a:spcPct val="90000"/>
              </a:lnSpc>
              <a:spcBef>
                <a:spcPts val="2100"/>
              </a:spcBef>
              <a:spcAft>
                <a:spcPts val="0"/>
              </a:spcAft>
              <a:buClr>
                <a:schemeClr val="dk1"/>
              </a:buClr>
              <a:buSzPts val="10500"/>
              <a:buChar char="•"/>
              <a:defRPr sz="10100"/>
            </a:lvl3pPr>
            <a:lvl4pPr indent="-787400" lvl="3" marL="1828800" algn="l">
              <a:lnSpc>
                <a:spcPct val="90000"/>
              </a:lnSpc>
              <a:spcBef>
                <a:spcPts val="2100"/>
              </a:spcBef>
              <a:spcAft>
                <a:spcPts val="0"/>
              </a:spcAft>
              <a:buClr>
                <a:schemeClr val="dk1"/>
              </a:buClr>
              <a:buSzPts val="8800"/>
              <a:buChar char="•"/>
              <a:defRPr sz="8400"/>
            </a:lvl4pPr>
            <a:lvl5pPr indent="-787400" lvl="4" marL="2286000" algn="l">
              <a:lnSpc>
                <a:spcPct val="90000"/>
              </a:lnSpc>
              <a:spcBef>
                <a:spcPts val="2100"/>
              </a:spcBef>
              <a:spcAft>
                <a:spcPts val="0"/>
              </a:spcAft>
              <a:buClr>
                <a:schemeClr val="dk1"/>
              </a:buClr>
              <a:buSzPts val="8800"/>
              <a:buChar char="•"/>
              <a:defRPr sz="8400"/>
            </a:lvl5pPr>
            <a:lvl6pPr indent="-787400" lvl="5" marL="2743200" algn="l">
              <a:lnSpc>
                <a:spcPct val="90000"/>
              </a:lnSpc>
              <a:spcBef>
                <a:spcPts val="2100"/>
              </a:spcBef>
              <a:spcAft>
                <a:spcPts val="0"/>
              </a:spcAft>
              <a:buClr>
                <a:schemeClr val="dk1"/>
              </a:buClr>
              <a:buSzPts val="8800"/>
              <a:buChar char="•"/>
              <a:defRPr sz="8400"/>
            </a:lvl6pPr>
            <a:lvl7pPr indent="-787400" lvl="6" marL="3200400" algn="l">
              <a:lnSpc>
                <a:spcPct val="90000"/>
              </a:lnSpc>
              <a:spcBef>
                <a:spcPts val="2100"/>
              </a:spcBef>
              <a:spcAft>
                <a:spcPts val="0"/>
              </a:spcAft>
              <a:buClr>
                <a:schemeClr val="dk1"/>
              </a:buClr>
              <a:buSzPts val="8800"/>
              <a:buChar char="•"/>
              <a:defRPr sz="8400"/>
            </a:lvl7pPr>
            <a:lvl8pPr indent="-787400" lvl="7" marL="3657600" algn="l">
              <a:lnSpc>
                <a:spcPct val="90000"/>
              </a:lnSpc>
              <a:spcBef>
                <a:spcPts val="2100"/>
              </a:spcBef>
              <a:spcAft>
                <a:spcPts val="0"/>
              </a:spcAft>
              <a:buClr>
                <a:schemeClr val="dk1"/>
              </a:buClr>
              <a:buSzPts val="8800"/>
              <a:buChar char="•"/>
              <a:defRPr sz="8400"/>
            </a:lvl8pPr>
            <a:lvl9pPr indent="-787400" lvl="8" marL="4114800" algn="l">
              <a:lnSpc>
                <a:spcPct val="90000"/>
              </a:lnSpc>
              <a:spcBef>
                <a:spcPts val="2100"/>
              </a:spcBef>
              <a:spcAft>
                <a:spcPts val="0"/>
              </a:spcAft>
              <a:buClr>
                <a:schemeClr val="dk1"/>
              </a:buClr>
              <a:buSzPts val="8800"/>
              <a:buChar char="•"/>
              <a:defRPr sz="8400"/>
            </a:lvl9pPr>
          </a:lstStyle>
          <a:p/>
        </p:txBody>
      </p:sp>
      <p:sp>
        <p:nvSpPr>
          <p:cNvPr id="57" name="Google Shape;57;p10"/>
          <p:cNvSpPr txBox="1"/>
          <p:nvPr>
            <p:ph idx="2" type="body"/>
          </p:nvPr>
        </p:nvSpPr>
        <p:spPr>
          <a:xfrm>
            <a:off x="3445236" y="9875520"/>
            <a:ext cx="16131900" cy="18295800"/>
          </a:xfrm>
          <a:prstGeom prst="rect">
            <a:avLst/>
          </a:prstGeom>
          <a:noFill/>
          <a:ln>
            <a:noFill/>
          </a:ln>
        </p:spPr>
        <p:txBody>
          <a:bodyPr anchorCtr="0" anchor="t" bIns="35725" lIns="71475" spcFirstLastPara="1" rIns="71475" wrap="square" tIns="35725">
            <a:normAutofit/>
          </a:bodyPr>
          <a:lstStyle>
            <a:lvl1pPr indent="-228600" lvl="0" marL="457200" algn="l">
              <a:lnSpc>
                <a:spcPct val="90000"/>
              </a:lnSpc>
              <a:spcBef>
                <a:spcPts val="4200"/>
              </a:spcBef>
              <a:spcAft>
                <a:spcPts val="0"/>
              </a:spcAft>
              <a:buClr>
                <a:schemeClr val="dk1"/>
              </a:buClr>
              <a:buSzPts val="7000"/>
              <a:buNone/>
              <a:defRPr sz="6700"/>
            </a:lvl1pPr>
            <a:lvl2pPr indent="-228600" lvl="1" marL="914400" algn="l">
              <a:lnSpc>
                <a:spcPct val="90000"/>
              </a:lnSpc>
              <a:spcBef>
                <a:spcPts val="2100"/>
              </a:spcBef>
              <a:spcAft>
                <a:spcPts val="0"/>
              </a:spcAft>
              <a:buClr>
                <a:schemeClr val="dk1"/>
              </a:buClr>
              <a:buSzPts val="6100"/>
              <a:buNone/>
              <a:defRPr sz="5900"/>
            </a:lvl2pPr>
            <a:lvl3pPr indent="-228600" lvl="2" marL="1371600" algn="l">
              <a:lnSpc>
                <a:spcPct val="90000"/>
              </a:lnSpc>
              <a:spcBef>
                <a:spcPts val="2100"/>
              </a:spcBef>
              <a:spcAft>
                <a:spcPts val="0"/>
              </a:spcAft>
              <a:buClr>
                <a:schemeClr val="dk1"/>
              </a:buClr>
              <a:buSzPts val="5300"/>
              <a:buNone/>
              <a:defRPr sz="5000"/>
            </a:lvl3pPr>
            <a:lvl4pPr indent="-228600" lvl="3" marL="1828800" algn="l">
              <a:lnSpc>
                <a:spcPct val="90000"/>
              </a:lnSpc>
              <a:spcBef>
                <a:spcPts val="2100"/>
              </a:spcBef>
              <a:spcAft>
                <a:spcPts val="0"/>
              </a:spcAft>
              <a:buClr>
                <a:schemeClr val="dk1"/>
              </a:buClr>
              <a:buSzPts val="4400"/>
              <a:buNone/>
              <a:defRPr sz="4200"/>
            </a:lvl4pPr>
            <a:lvl5pPr indent="-228600" lvl="4" marL="2286000" algn="l">
              <a:lnSpc>
                <a:spcPct val="90000"/>
              </a:lnSpc>
              <a:spcBef>
                <a:spcPts val="2100"/>
              </a:spcBef>
              <a:spcAft>
                <a:spcPts val="0"/>
              </a:spcAft>
              <a:buClr>
                <a:schemeClr val="dk1"/>
              </a:buClr>
              <a:buSzPts val="4400"/>
              <a:buNone/>
              <a:defRPr sz="4200"/>
            </a:lvl5pPr>
            <a:lvl6pPr indent="-228600" lvl="5" marL="2743200" algn="l">
              <a:lnSpc>
                <a:spcPct val="90000"/>
              </a:lnSpc>
              <a:spcBef>
                <a:spcPts val="2100"/>
              </a:spcBef>
              <a:spcAft>
                <a:spcPts val="0"/>
              </a:spcAft>
              <a:buClr>
                <a:schemeClr val="dk1"/>
              </a:buClr>
              <a:buSzPts val="4400"/>
              <a:buNone/>
              <a:defRPr sz="4200"/>
            </a:lvl6pPr>
            <a:lvl7pPr indent="-228600" lvl="6" marL="3200400" algn="l">
              <a:lnSpc>
                <a:spcPct val="90000"/>
              </a:lnSpc>
              <a:spcBef>
                <a:spcPts val="2100"/>
              </a:spcBef>
              <a:spcAft>
                <a:spcPts val="0"/>
              </a:spcAft>
              <a:buClr>
                <a:schemeClr val="dk1"/>
              </a:buClr>
              <a:buSzPts val="4400"/>
              <a:buNone/>
              <a:defRPr sz="4200"/>
            </a:lvl7pPr>
            <a:lvl8pPr indent="-228600" lvl="7" marL="3657600" algn="l">
              <a:lnSpc>
                <a:spcPct val="90000"/>
              </a:lnSpc>
              <a:spcBef>
                <a:spcPts val="2100"/>
              </a:spcBef>
              <a:spcAft>
                <a:spcPts val="0"/>
              </a:spcAft>
              <a:buClr>
                <a:schemeClr val="dk1"/>
              </a:buClr>
              <a:buSzPts val="4400"/>
              <a:buNone/>
              <a:defRPr sz="4200"/>
            </a:lvl8pPr>
            <a:lvl9pPr indent="-228600" lvl="8" marL="4114800" algn="l">
              <a:lnSpc>
                <a:spcPct val="90000"/>
              </a:lnSpc>
              <a:spcBef>
                <a:spcPts val="2100"/>
              </a:spcBef>
              <a:spcAft>
                <a:spcPts val="0"/>
              </a:spcAft>
              <a:buClr>
                <a:schemeClr val="dk1"/>
              </a:buClr>
              <a:buSzPts val="4400"/>
              <a:buNone/>
              <a:defRPr sz="4200"/>
            </a:lvl9pPr>
          </a:lstStyle>
          <a:p/>
        </p:txBody>
      </p:sp>
      <p:sp>
        <p:nvSpPr>
          <p:cNvPr id="58" name="Google Shape;58;p10"/>
          <p:cNvSpPr txBox="1"/>
          <p:nvPr>
            <p:ph idx="10" type="dt"/>
          </p:nvPr>
        </p:nvSpPr>
        <p:spPr>
          <a:xfrm>
            <a:off x="3438715" y="30510488"/>
            <a:ext cx="11253900" cy="1752600"/>
          </a:xfrm>
          <a:prstGeom prst="rect">
            <a:avLst/>
          </a:prstGeom>
          <a:noFill/>
          <a:ln>
            <a:noFill/>
          </a:ln>
        </p:spPr>
        <p:txBody>
          <a:bodyPr anchorCtr="0" anchor="ctr" bIns="35725" lIns="71475" spcFirstLastPara="1" rIns="71475" wrap="square" tIns="3572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9" name="Google Shape;59;p10"/>
          <p:cNvSpPr txBox="1"/>
          <p:nvPr>
            <p:ph idx="11" type="ftr"/>
          </p:nvPr>
        </p:nvSpPr>
        <p:spPr>
          <a:xfrm>
            <a:off x="16568355" y="30510488"/>
            <a:ext cx="16881000" cy="1752600"/>
          </a:xfrm>
          <a:prstGeom prst="rect">
            <a:avLst/>
          </a:prstGeom>
          <a:noFill/>
          <a:ln>
            <a:noFill/>
          </a:ln>
        </p:spPr>
        <p:txBody>
          <a:bodyPr anchorCtr="0" anchor="ctr" bIns="35725" lIns="71475" spcFirstLastPara="1" rIns="71475" wrap="square" tIns="3572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0" name="Google Shape;60;p10"/>
          <p:cNvSpPr txBox="1"/>
          <p:nvPr>
            <p:ph idx="12" type="sldNum"/>
          </p:nvPr>
        </p:nvSpPr>
        <p:spPr>
          <a:xfrm>
            <a:off x="35324983" y="30510488"/>
            <a:ext cx="11253900" cy="1752600"/>
          </a:xfrm>
          <a:prstGeom prst="rect">
            <a:avLst/>
          </a:prstGeom>
          <a:noFill/>
          <a:ln>
            <a:noFill/>
          </a:ln>
        </p:spPr>
        <p:txBody>
          <a:bodyPr anchorCtr="0" anchor="ctr" bIns="35725" lIns="71475" spcFirstLastPara="1" rIns="71475" wrap="square" tIns="35725">
            <a:noAutofit/>
          </a:bodyPr>
          <a:lstStyle>
            <a:lvl1pPr indent="0" lvl="0"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3445236" y="2194560"/>
            <a:ext cx="16131900" cy="7680900"/>
          </a:xfrm>
          <a:prstGeom prst="rect">
            <a:avLst/>
          </a:prstGeom>
          <a:noFill/>
          <a:ln>
            <a:noFill/>
          </a:ln>
        </p:spPr>
        <p:txBody>
          <a:bodyPr anchorCtr="0" anchor="b" bIns="35725" lIns="71475" spcFirstLastPara="1" rIns="71475" wrap="square" tIns="35725">
            <a:normAutofit/>
          </a:bodyPr>
          <a:lstStyle>
            <a:lvl1pPr lvl="0" algn="l">
              <a:lnSpc>
                <a:spcPct val="90000"/>
              </a:lnSpc>
              <a:spcBef>
                <a:spcPts val="0"/>
              </a:spcBef>
              <a:spcAft>
                <a:spcPts val="0"/>
              </a:spcAft>
              <a:buClr>
                <a:schemeClr val="dk1"/>
              </a:buClr>
              <a:buSzPts val="14000"/>
              <a:buFont typeface="Calibri"/>
              <a:buNone/>
              <a:defRPr sz="13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3" name="Google Shape;63;p11"/>
          <p:cNvSpPr/>
          <p:nvPr>
            <p:ph idx="2" type="pic"/>
          </p:nvPr>
        </p:nvSpPr>
        <p:spPr>
          <a:xfrm>
            <a:off x="21264033" y="4739647"/>
            <a:ext cx="25321500" cy="23393400"/>
          </a:xfrm>
          <a:prstGeom prst="rect">
            <a:avLst/>
          </a:prstGeom>
          <a:noFill/>
          <a:ln>
            <a:noFill/>
          </a:ln>
        </p:spPr>
      </p:sp>
      <p:sp>
        <p:nvSpPr>
          <p:cNvPr id="64" name="Google Shape;64;p11"/>
          <p:cNvSpPr txBox="1"/>
          <p:nvPr>
            <p:ph idx="1" type="body"/>
          </p:nvPr>
        </p:nvSpPr>
        <p:spPr>
          <a:xfrm>
            <a:off x="3445236" y="9875520"/>
            <a:ext cx="16131900" cy="18295800"/>
          </a:xfrm>
          <a:prstGeom prst="rect">
            <a:avLst/>
          </a:prstGeom>
          <a:noFill/>
          <a:ln>
            <a:noFill/>
          </a:ln>
        </p:spPr>
        <p:txBody>
          <a:bodyPr anchorCtr="0" anchor="t" bIns="35725" lIns="71475" spcFirstLastPara="1" rIns="71475" wrap="square" tIns="35725">
            <a:normAutofit/>
          </a:bodyPr>
          <a:lstStyle>
            <a:lvl1pPr indent="-228600" lvl="0" marL="457200" algn="l">
              <a:lnSpc>
                <a:spcPct val="90000"/>
              </a:lnSpc>
              <a:spcBef>
                <a:spcPts val="4200"/>
              </a:spcBef>
              <a:spcAft>
                <a:spcPts val="0"/>
              </a:spcAft>
              <a:buClr>
                <a:schemeClr val="dk1"/>
              </a:buClr>
              <a:buSzPts val="7000"/>
              <a:buNone/>
              <a:defRPr sz="6700"/>
            </a:lvl1pPr>
            <a:lvl2pPr indent="-228600" lvl="1" marL="914400" algn="l">
              <a:lnSpc>
                <a:spcPct val="90000"/>
              </a:lnSpc>
              <a:spcBef>
                <a:spcPts val="2100"/>
              </a:spcBef>
              <a:spcAft>
                <a:spcPts val="0"/>
              </a:spcAft>
              <a:buClr>
                <a:schemeClr val="dk1"/>
              </a:buClr>
              <a:buSzPts val="6100"/>
              <a:buNone/>
              <a:defRPr sz="5900"/>
            </a:lvl2pPr>
            <a:lvl3pPr indent="-228600" lvl="2" marL="1371600" algn="l">
              <a:lnSpc>
                <a:spcPct val="90000"/>
              </a:lnSpc>
              <a:spcBef>
                <a:spcPts val="2100"/>
              </a:spcBef>
              <a:spcAft>
                <a:spcPts val="0"/>
              </a:spcAft>
              <a:buClr>
                <a:schemeClr val="dk1"/>
              </a:buClr>
              <a:buSzPts val="5300"/>
              <a:buNone/>
              <a:defRPr sz="5000"/>
            </a:lvl3pPr>
            <a:lvl4pPr indent="-228600" lvl="3" marL="1828800" algn="l">
              <a:lnSpc>
                <a:spcPct val="90000"/>
              </a:lnSpc>
              <a:spcBef>
                <a:spcPts val="2100"/>
              </a:spcBef>
              <a:spcAft>
                <a:spcPts val="0"/>
              </a:spcAft>
              <a:buClr>
                <a:schemeClr val="dk1"/>
              </a:buClr>
              <a:buSzPts val="4400"/>
              <a:buNone/>
              <a:defRPr sz="4200"/>
            </a:lvl4pPr>
            <a:lvl5pPr indent="-228600" lvl="4" marL="2286000" algn="l">
              <a:lnSpc>
                <a:spcPct val="90000"/>
              </a:lnSpc>
              <a:spcBef>
                <a:spcPts val="2100"/>
              </a:spcBef>
              <a:spcAft>
                <a:spcPts val="0"/>
              </a:spcAft>
              <a:buClr>
                <a:schemeClr val="dk1"/>
              </a:buClr>
              <a:buSzPts val="4400"/>
              <a:buNone/>
              <a:defRPr sz="4200"/>
            </a:lvl5pPr>
            <a:lvl6pPr indent="-228600" lvl="5" marL="2743200" algn="l">
              <a:lnSpc>
                <a:spcPct val="90000"/>
              </a:lnSpc>
              <a:spcBef>
                <a:spcPts val="2100"/>
              </a:spcBef>
              <a:spcAft>
                <a:spcPts val="0"/>
              </a:spcAft>
              <a:buClr>
                <a:schemeClr val="dk1"/>
              </a:buClr>
              <a:buSzPts val="4400"/>
              <a:buNone/>
              <a:defRPr sz="4200"/>
            </a:lvl6pPr>
            <a:lvl7pPr indent="-228600" lvl="6" marL="3200400" algn="l">
              <a:lnSpc>
                <a:spcPct val="90000"/>
              </a:lnSpc>
              <a:spcBef>
                <a:spcPts val="2100"/>
              </a:spcBef>
              <a:spcAft>
                <a:spcPts val="0"/>
              </a:spcAft>
              <a:buClr>
                <a:schemeClr val="dk1"/>
              </a:buClr>
              <a:buSzPts val="4400"/>
              <a:buNone/>
              <a:defRPr sz="4200"/>
            </a:lvl7pPr>
            <a:lvl8pPr indent="-228600" lvl="7" marL="3657600" algn="l">
              <a:lnSpc>
                <a:spcPct val="90000"/>
              </a:lnSpc>
              <a:spcBef>
                <a:spcPts val="2100"/>
              </a:spcBef>
              <a:spcAft>
                <a:spcPts val="0"/>
              </a:spcAft>
              <a:buClr>
                <a:schemeClr val="dk1"/>
              </a:buClr>
              <a:buSzPts val="4400"/>
              <a:buNone/>
              <a:defRPr sz="4200"/>
            </a:lvl8pPr>
            <a:lvl9pPr indent="-228600" lvl="8" marL="4114800" algn="l">
              <a:lnSpc>
                <a:spcPct val="90000"/>
              </a:lnSpc>
              <a:spcBef>
                <a:spcPts val="2100"/>
              </a:spcBef>
              <a:spcAft>
                <a:spcPts val="0"/>
              </a:spcAft>
              <a:buClr>
                <a:schemeClr val="dk1"/>
              </a:buClr>
              <a:buSzPts val="4400"/>
              <a:buNone/>
              <a:defRPr sz="4200"/>
            </a:lvl9pPr>
          </a:lstStyle>
          <a:p/>
        </p:txBody>
      </p:sp>
      <p:sp>
        <p:nvSpPr>
          <p:cNvPr id="65" name="Google Shape;65;p11"/>
          <p:cNvSpPr txBox="1"/>
          <p:nvPr>
            <p:ph idx="10" type="dt"/>
          </p:nvPr>
        </p:nvSpPr>
        <p:spPr>
          <a:xfrm>
            <a:off x="3438715" y="30510488"/>
            <a:ext cx="11253900" cy="1752600"/>
          </a:xfrm>
          <a:prstGeom prst="rect">
            <a:avLst/>
          </a:prstGeom>
          <a:noFill/>
          <a:ln>
            <a:noFill/>
          </a:ln>
        </p:spPr>
        <p:txBody>
          <a:bodyPr anchorCtr="0" anchor="ctr" bIns="35725" lIns="71475" spcFirstLastPara="1" rIns="71475" wrap="square" tIns="3572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6" name="Google Shape;66;p11"/>
          <p:cNvSpPr txBox="1"/>
          <p:nvPr>
            <p:ph idx="11" type="ftr"/>
          </p:nvPr>
        </p:nvSpPr>
        <p:spPr>
          <a:xfrm>
            <a:off x="16568355" y="30510488"/>
            <a:ext cx="16881000" cy="1752600"/>
          </a:xfrm>
          <a:prstGeom prst="rect">
            <a:avLst/>
          </a:prstGeom>
          <a:noFill/>
          <a:ln>
            <a:noFill/>
          </a:ln>
        </p:spPr>
        <p:txBody>
          <a:bodyPr anchorCtr="0" anchor="ctr" bIns="35725" lIns="71475" spcFirstLastPara="1" rIns="71475" wrap="square" tIns="3572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7" name="Google Shape;67;p11"/>
          <p:cNvSpPr txBox="1"/>
          <p:nvPr>
            <p:ph idx="12" type="sldNum"/>
          </p:nvPr>
        </p:nvSpPr>
        <p:spPr>
          <a:xfrm>
            <a:off x="35324983" y="30510488"/>
            <a:ext cx="11253900" cy="1752600"/>
          </a:xfrm>
          <a:prstGeom prst="rect">
            <a:avLst/>
          </a:prstGeom>
          <a:noFill/>
          <a:ln>
            <a:noFill/>
          </a:ln>
        </p:spPr>
        <p:txBody>
          <a:bodyPr anchorCtr="0" anchor="ctr" bIns="35725" lIns="71475" spcFirstLastPara="1" rIns="71475" wrap="square" tIns="35725">
            <a:noAutofit/>
          </a:bodyPr>
          <a:lstStyle>
            <a:lvl1pPr indent="0" lvl="0"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3438715" y="1752608"/>
            <a:ext cx="43140300" cy="6362700"/>
          </a:xfrm>
          <a:prstGeom prst="rect">
            <a:avLst/>
          </a:prstGeom>
          <a:noFill/>
          <a:ln>
            <a:noFill/>
          </a:ln>
        </p:spPr>
        <p:txBody>
          <a:bodyPr anchorCtr="0" anchor="ctr" bIns="35725" lIns="71475" spcFirstLastPara="1" rIns="71475" wrap="square" tIns="35725">
            <a:normAutofit/>
          </a:bodyPr>
          <a:lstStyle>
            <a:lvl1pPr lvl="0" marR="0" rtl="0" algn="l">
              <a:lnSpc>
                <a:spcPct val="90000"/>
              </a:lnSpc>
              <a:spcBef>
                <a:spcPts val="0"/>
              </a:spcBef>
              <a:spcAft>
                <a:spcPts val="0"/>
              </a:spcAft>
              <a:buClr>
                <a:schemeClr val="dk1"/>
              </a:buClr>
              <a:buSzPts val="19300"/>
              <a:buFont typeface="Calibri"/>
              <a:buNone/>
              <a:defRPr b="0" i="0" sz="19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2"/>
          <p:cNvSpPr txBox="1"/>
          <p:nvPr>
            <p:ph idx="1" type="body"/>
          </p:nvPr>
        </p:nvSpPr>
        <p:spPr>
          <a:xfrm>
            <a:off x="3438715" y="8763000"/>
            <a:ext cx="43140300" cy="20886600"/>
          </a:xfrm>
          <a:prstGeom prst="rect">
            <a:avLst/>
          </a:prstGeom>
          <a:noFill/>
          <a:ln>
            <a:noFill/>
          </a:ln>
        </p:spPr>
        <p:txBody>
          <a:bodyPr anchorCtr="0" anchor="t" bIns="35725" lIns="71475" spcFirstLastPara="1" rIns="71475" wrap="square" tIns="35725">
            <a:normAutofit/>
          </a:bodyPr>
          <a:lstStyle>
            <a:lvl1pPr indent="-1009650" lvl="0" marL="457200" marR="0" rtl="0" algn="l">
              <a:lnSpc>
                <a:spcPct val="90000"/>
              </a:lnSpc>
              <a:spcBef>
                <a:spcPts val="4400"/>
              </a:spcBef>
              <a:spcAft>
                <a:spcPts val="0"/>
              </a:spcAft>
              <a:buClr>
                <a:schemeClr val="dk1"/>
              </a:buClr>
              <a:buSzPts val="12300"/>
              <a:buFont typeface="Arial"/>
              <a:buChar char="•"/>
              <a:defRPr b="0" i="0" sz="12300" u="none" cap="none" strike="noStrike">
                <a:solidFill>
                  <a:schemeClr val="dk1"/>
                </a:solidFill>
                <a:latin typeface="Calibri"/>
                <a:ea typeface="Calibri"/>
                <a:cs typeface="Calibri"/>
                <a:sym typeface="Calibri"/>
              </a:defRPr>
            </a:lvl1pPr>
            <a:lvl2pPr indent="-895350" lvl="1" marL="914400" marR="0" rtl="0" algn="l">
              <a:lnSpc>
                <a:spcPct val="90000"/>
              </a:lnSpc>
              <a:spcBef>
                <a:spcPts val="2200"/>
              </a:spcBef>
              <a:spcAft>
                <a:spcPts val="0"/>
              </a:spcAft>
              <a:buClr>
                <a:schemeClr val="dk1"/>
              </a:buClr>
              <a:buSzPts val="10500"/>
              <a:buFont typeface="Arial"/>
              <a:buChar char="•"/>
              <a:defRPr b="0" i="0" sz="10500" u="none" cap="none" strike="noStrike">
                <a:solidFill>
                  <a:schemeClr val="dk1"/>
                </a:solidFill>
                <a:latin typeface="Calibri"/>
                <a:ea typeface="Calibri"/>
                <a:cs typeface="Calibri"/>
                <a:sym typeface="Calibri"/>
              </a:defRPr>
            </a:lvl2pPr>
            <a:lvl3pPr indent="-787400" lvl="2" marL="1371600" marR="0" rtl="0" algn="l">
              <a:lnSpc>
                <a:spcPct val="90000"/>
              </a:lnSpc>
              <a:spcBef>
                <a:spcPts val="2200"/>
              </a:spcBef>
              <a:spcAft>
                <a:spcPts val="0"/>
              </a:spcAft>
              <a:buClr>
                <a:schemeClr val="dk1"/>
              </a:buClr>
              <a:buSzPts val="8800"/>
              <a:buFont typeface="Arial"/>
              <a:buChar char="•"/>
              <a:defRPr b="0" i="0" sz="8800" u="none" cap="none" strike="noStrike">
                <a:solidFill>
                  <a:schemeClr val="dk1"/>
                </a:solidFill>
                <a:latin typeface="Calibri"/>
                <a:ea typeface="Calibri"/>
                <a:cs typeface="Calibri"/>
                <a:sym typeface="Calibri"/>
              </a:defRPr>
            </a:lvl3pPr>
            <a:lvl4pPr indent="-730250" lvl="3" marL="1828800" marR="0" rtl="0" algn="l">
              <a:lnSpc>
                <a:spcPct val="90000"/>
              </a:lnSpc>
              <a:spcBef>
                <a:spcPts val="2200"/>
              </a:spcBef>
              <a:spcAft>
                <a:spcPts val="0"/>
              </a:spcAft>
              <a:buClr>
                <a:schemeClr val="dk1"/>
              </a:buClr>
              <a:buSzPts val="7900"/>
              <a:buFont typeface="Arial"/>
              <a:buChar char="•"/>
              <a:defRPr b="0" i="0" sz="7900" u="none" cap="none" strike="noStrike">
                <a:solidFill>
                  <a:schemeClr val="dk1"/>
                </a:solidFill>
                <a:latin typeface="Calibri"/>
                <a:ea typeface="Calibri"/>
                <a:cs typeface="Calibri"/>
                <a:sym typeface="Calibri"/>
              </a:defRPr>
            </a:lvl4pPr>
            <a:lvl5pPr indent="-730250" lvl="4" marL="2286000" marR="0" rtl="0" algn="l">
              <a:lnSpc>
                <a:spcPct val="90000"/>
              </a:lnSpc>
              <a:spcBef>
                <a:spcPts val="2200"/>
              </a:spcBef>
              <a:spcAft>
                <a:spcPts val="0"/>
              </a:spcAft>
              <a:buClr>
                <a:schemeClr val="dk1"/>
              </a:buClr>
              <a:buSzPts val="7900"/>
              <a:buFont typeface="Arial"/>
              <a:buChar char="•"/>
              <a:defRPr b="0" i="0" sz="7900" u="none" cap="none" strike="noStrike">
                <a:solidFill>
                  <a:schemeClr val="dk1"/>
                </a:solidFill>
                <a:latin typeface="Calibri"/>
                <a:ea typeface="Calibri"/>
                <a:cs typeface="Calibri"/>
                <a:sym typeface="Calibri"/>
              </a:defRPr>
            </a:lvl5pPr>
            <a:lvl6pPr indent="-730250" lvl="5" marL="2743200" marR="0" rtl="0" algn="l">
              <a:lnSpc>
                <a:spcPct val="90000"/>
              </a:lnSpc>
              <a:spcBef>
                <a:spcPts val="2200"/>
              </a:spcBef>
              <a:spcAft>
                <a:spcPts val="0"/>
              </a:spcAft>
              <a:buClr>
                <a:schemeClr val="dk1"/>
              </a:buClr>
              <a:buSzPts val="7900"/>
              <a:buFont typeface="Arial"/>
              <a:buChar char="•"/>
              <a:defRPr b="0" i="0" sz="7900" u="none" cap="none" strike="noStrike">
                <a:solidFill>
                  <a:schemeClr val="dk1"/>
                </a:solidFill>
                <a:latin typeface="Calibri"/>
                <a:ea typeface="Calibri"/>
                <a:cs typeface="Calibri"/>
                <a:sym typeface="Calibri"/>
              </a:defRPr>
            </a:lvl6pPr>
            <a:lvl7pPr indent="-730250" lvl="6" marL="3200400" marR="0" rtl="0" algn="l">
              <a:lnSpc>
                <a:spcPct val="90000"/>
              </a:lnSpc>
              <a:spcBef>
                <a:spcPts val="2200"/>
              </a:spcBef>
              <a:spcAft>
                <a:spcPts val="0"/>
              </a:spcAft>
              <a:buClr>
                <a:schemeClr val="dk1"/>
              </a:buClr>
              <a:buSzPts val="7900"/>
              <a:buFont typeface="Arial"/>
              <a:buChar char="•"/>
              <a:defRPr b="0" i="0" sz="7900" u="none" cap="none" strike="noStrike">
                <a:solidFill>
                  <a:schemeClr val="dk1"/>
                </a:solidFill>
                <a:latin typeface="Calibri"/>
                <a:ea typeface="Calibri"/>
                <a:cs typeface="Calibri"/>
                <a:sym typeface="Calibri"/>
              </a:defRPr>
            </a:lvl7pPr>
            <a:lvl8pPr indent="-730250" lvl="7" marL="3657600" marR="0" rtl="0" algn="l">
              <a:lnSpc>
                <a:spcPct val="90000"/>
              </a:lnSpc>
              <a:spcBef>
                <a:spcPts val="2200"/>
              </a:spcBef>
              <a:spcAft>
                <a:spcPts val="0"/>
              </a:spcAft>
              <a:buClr>
                <a:schemeClr val="dk1"/>
              </a:buClr>
              <a:buSzPts val="7900"/>
              <a:buFont typeface="Arial"/>
              <a:buChar char="•"/>
              <a:defRPr b="0" i="0" sz="7900" u="none" cap="none" strike="noStrike">
                <a:solidFill>
                  <a:schemeClr val="dk1"/>
                </a:solidFill>
                <a:latin typeface="Calibri"/>
                <a:ea typeface="Calibri"/>
                <a:cs typeface="Calibri"/>
                <a:sym typeface="Calibri"/>
              </a:defRPr>
            </a:lvl8pPr>
            <a:lvl9pPr indent="-730250" lvl="8" marL="4114800" marR="0" rtl="0" algn="l">
              <a:lnSpc>
                <a:spcPct val="90000"/>
              </a:lnSpc>
              <a:spcBef>
                <a:spcPts val="2200"/>
              </a:spcBef>
              <a:spcAft>
                <a:spcPts val="0"/>
              </a:spcAft>
              <a:buClr>
                <a:schemeClr val="dk1"/>
              </a:buClr>
              <a:buSzPts val="7900"/>
              <a:buFont typeface="Arial"/>
              <a:buChar char="•"/>
              <a:defRPr b="0" i="0" sz="790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3438715" y="30510488"/>
            <a:ext cx="11253900" cy="1752600"/>
          </a:xfrm>
          <a:prstGeom prst="rect">
            <a:avLst/>
          </a:prstGeom>
          <a:noFill/>
          <a:ln>
            <a:noFill/>
          </a:ln>
        </p:spPr>
        <p:txBody>
          <a:bodyPr anchorCtr="0" anchor="ctr" bIns="35725" lIns="71475" spcFirstLastPara="1" rIns="71475" wrap="square" tIns="35725">
            <a:noAutofit/>
          </a:bodyPr>
          <a:lstStyle>
            <a:lvl1pPr lvl="0" marR="0" rtl="0" algn="l">
              <a:lnSpc>
                <a:spcPct val="100000"/>
              </a:lnSpc>
              <a:spcBef>
                <a:spcPts val="0"/>
              </a:spcBef>
              <a:spcAft>
                <a:spcPts val="0"/>
              </a:spcAft>
              <a:buClr>
                <a:srgbClr val="000000"/>
              </a:buClr>
              <a:buSzPts val="1100"/>
              <a:buFont typeface="Arial"/>
              <a:buNone/>
              <a:defRPr b="0" i="0" sz="50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3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3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3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3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3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3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3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3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16568355" y="30510488"/>
            <a:ext cx="16881000" cy="1752600"/>
          </a:xfrm>
          <a:prstGeom prst="rect">
            <a:avLst/>
          </a:prstGeom>
          <a:noFill/>
          <a:ln>
            <a:noFill/>
          </a:ln>
        </p:spPr>
        <p:txBody>
          <a:bodyPr anchorCtr="0" anchor="ctr" bIns="35725" lIns="71475" spcFirstLastPara="1" rIns="71475" wrap="square" tIns="35725">
            <a:noAutofit/>
          </a:bodyPr>
          <a:lstStyle>
            <a:lvl1pPr lvl="0" marR="0" rtl="0" algn="ctr">
              <a:lnSpc>
                <a:spcPct val="100000"/>
              </a:lnSpc>
              <a:spcBef>
                <a:spcPts val="0"/>
              </a:spcBef>
              <a:spcAft>
                <a:spcPts val="0"/>
              </a:spcAft>
              <a:buClr>
                <a:srgbClr val="000000"/>
              </a:buClr>
              <a:buSzPts val="1100"/>
              <a:buFont typeface="Arial"/>
              <a:buNone/>
              <a:defRPr b="0" i="0" sz="50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3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3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3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3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3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3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3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3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35324983" y="30510488"/>
            <a:ext cx="11253900" cy="1752600"/>
          </a:xfrm>
          <a:prstGeom prst="rect">
            <a:avLst/>
          </a:prstGeom>
          <a:noFill/>
          <a:ln>
            <a:noFill/>
          </a:ln>
        </p:spPr>
        <p:txBody>
          <a:bodyPr anchorCtr="0" anchor="ctr" bIns="35725" lIns="71475" spcFirstLastPara="1" rIns="71475" wrap="square" tIns="35725">
            <a:noAutofit/>
          </a:bodyPr>
          <a:lstStyle>
            <a:lvl1pPr indent="0" lvl="0" marL="0" marR="0" rtl="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5000"/>
              <a:buFont typeface="Arial"/>
              <a:buNone/>
              <a:defRPr b="0" i="0" sz="5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hyperlink" Target="https://doi.org/10.1029/2020EO150525" TargetMode="External"/><Relationship Id="rId22" Type="http://schemas.openxmlformats.org/officeDocument/2006/relationships/hyperlink" Target="https://doi.org/10.1130/GSATG419A.1" TargetMode="External"/><Relationship Id="rId21" Type="http://schemas.openxmlformats.org/officeDocument/2006/relationships/hyperlink" Target="https://urgeoscience.org/wp-content/uploads/sites/33/2021/03/Rubrics-Module.pdf" TargetMode="External"/><Relationship Id="rId24" Type="http://schemas.openxmlformats.org/officeDocument/2006/relationships/image" Target="../media/image13.png"/><Relationship Id="rId23" Type="http://schemas.openxmlformats.org/officeDocument/2006/relationships/image" Target="../media/image14.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7.jpg"/><Relationship Id="rId26" Type="http://schemas.openxmlformats.org/officeDocument/2006/relationships/image" Target="../media/image12.png"/><Relationship Id="rId25"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15.jpg"/><Relationship Id="rId8" Type="http://schemas.openxmlformats.org/officeDocument/2006/relationships/image" Target="../media/image11.jpg"/><Relationship Id="rId11" Type="http://schemas.openxmlformats.org/officeDocument/2006/relationships/image" Target="../media/image4.png"/><Relationship Id="rId10" Type="http://schemas.openxmlformats.org/officeDocument/2006/relationships/image" Target="../media/image9.jpg"/><Relationship Id="rId13" Type="http://schemas.openxmlformats.org/officeDocument/2006/relationships/image" Target="../media/image8.png"/><Relationship Id="rId12" Type="http://schemas.openxmlformats.org/officeDocument/2006/relationships/image" Target="../media/image6.png"/><Relationship Id="rId15" Type="http://schemas.openxmlformats.org/officeDocument/2006/relationships/hyperlink" Target="https://doi.org/10.1371/journal.pcbi.1008210" TargetMode="External"/><Relationship Id="rId14" Type="http://schemas.openxmlformats.org/officeDocument/2006/relationships/hyperlink" Target="https://doi.org/10.1038/s41561-021-00868-0" TargetMode="External"/><Relationship Id="rId17" Type="http://schemas.openxmlformats.org/officeDocument/2006/relationships/hyperlink" Target="https://doi.org/10.5849/jof.15-031" TargetMode="External"/><Relationship Id="rId16" Type="http://schemas.openxmlformats.org/officeDocument/2006/relationships/hyperlink" Target="https://doi.org/10.5408/1089-9995-55.6.447" TargetMode="External"/><Relationship Id="rId19" Type="http://schemas.openxmlformats.org/officeDocument/2006/relationships/hyperlink" Target="https://doi.org/10.1080/1361126042000183075" TargetMode="External"/><Relationship Id="rId18" Type="http://schemas.openxmlformats.org/officeDocument/2006/relationships/hyperlink" Target="https://doi.org/10.5408/17-256.1"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74000">
              <a:srgbClr val="AEC5E1"/>
            </a:gs>
            <a:gs pos="83000">
              <a:srgbClr val="93B3D7"/>
            </a:gs>
            <a:gs pos="100000">
              <a:srgbClr val="538CD5"/>
            </a:gs>
          </a:gsLst>
          <a:lin ang="5400000" scaled="0"/>
        </a:gradFill>
      </p:bgPr>
    </p:bg>
    <p:spTree>
      <p:nvGrpSpPr>
        <p:cNvPr id="83" name="Shape 83"/>
        <p:cNvGrpSpPr/>
        <p:nvPr/>
      </p:nvGrpSpPr>
      <p:grpSpPr>
        <a:xfrm>
          <a:off x="0" y="0"/>
          <a:ext cx="0" cy="0"/>
          <a:chOff x="0" y="0"/>
          <a:chExt cx="0" cy="0"/>
        </a:xfrm>
      </p:grpSpPr>
      <p:sp>
        <p:nvSpPr>
          <p:cNvPr id="84" name="Google Shape;84;p1"/>
          <p:cNvSpPr/>
          <p:nvPr/>
        </p:nvSpPr>
        <p:spPr>
          <a:xfrm>
            <a:off x="-30183" y="26128526"/>
            <a:ext cx="50017800" cy="6945000"/>
          </a:xfrm>
          <a:prstGeom prst="rect">
            <a:avLst/>
          </a:prstGeom>
          <a:solidFill>
            <a:srgbClr val="578FD5"/>
          </a:solidFill>
          <a:ln cap="flat" cmpd="sng" w="9525">
            <a:solidFill>
              <a:schemeClr val="accent1"/>
            </a:solidFill>
            <a:prstDash val="solid"/>
            <a:round/>
            <a:headEnd len="sm" w="sm" type="none"/>
            <a:tailEnd len="sm" w="sm" type="none"/>
          </a:ln>
        </p:spPr>
        <p:txBody>
          <a:bodyPr anchorCtr="0" anchor="ctr" bIns="71475" lIns="71475" spcFirstLastPara="1" rIns="71475" wrap="square" tIns="71475">
            <a:noAutofit/>
          </a:bodyPr>
          <a:lstStyle/>
          <a:p>
            <a:pPr indent="0" lvl="0" marL="0" rtl="0" algn="l">
              <a:spcBef>
                <a:spcPts val="0"/>
              </a:spcBef>
              <a:spcAft>
                <a:spcPts val="0"/>
              </a:spcAft>
              <a:buNone/>
            </a:pPr>
            <a:r>
              <a:t/>
            </a:r>
            <a:endParaRPr/>
          </a:p>
        </p:txBody>
      </p:sp>
      <p:pic>
        <p:nvPicPr>
          <p:cNvPr id="85" name="Google Shape;85;p1"/>
          <p:cNvPicPr preferRelativeResize="0"/>
          <p:nvPr/>
        </p:nvPicPr>
        <p:blipFill>
          <a:blip r:embed="rId3">
            <a:alphaModFix/>
          </a:blip>
          <a:stretch>
            <a:fillRect/>
          </a:stretch>
        </p:blipFill>
        <p:spPr>
          <a:xfrm>
            <a:off x="25868575" y="12125045"/>
            <a:ext cx="4932865" cy="4932865"/>
          </a:xfrm>
          <a:prstGeom prst="rect">
            <a:avLst/>
          </a:prstGeom>
          <a:noFill/>
          <a:ln>
            <a:noFill/>
          </a:ln>
        </p:spPr>
      </p:pic>
      <p:sp>
        <p:nvSpPr>
          <p:cNvPr id="86" name="Google Shape;86;p1"/>
          <p:cNvSpPr/>
          <p:nvPr/>
        </p:nvSpPr>
        <p:spPr>
          <a:xfrm>
            <a:off x="-30183" y="16904"/>
            <a:ext cx="50017800" cy="3358500"/>
          </a:xfrm>
          <a:prstGeom prst="rect">
            <a:avLst/>
          </a:prstGeom>
          <a:solidFill>
            <a:srgbClr val="578FD5"/>
          </a:solidFill>
          <a:ln>
            <a:noFill/>
          </a:ln>
        </p:spPr>
        <p:txBody>
          <a:bodyPr anchorCtr="0" anchor="ctr" bIns="34250" lIns="68500" spcFirstLastPara="1" rIns="68500" wrap="square" tIns="3425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Calibri"/>
              <a:ea typeface="Calibri"/>
              <a:cs typeface="Calibri"/>
              <a:sym typeface="Calibri"/>
            </a:endParaRPr>
          </a:p>
        </p:txBody>
      </p:sp>
      <p:sp>
        <p:nvSpPr>
          <p:cNvPr id="87" name="Google Shape;87;p1"/>
          <p:cNvSpPr txBox="1"/>
          <p:nvPr/>
        </p:nvSpPr>
        <p:spPr>
          <a:xfrm>
            <a:off x="9084619" y="592681"/>
            <a:ext cx="34024500" cy="1731600"/>
          </a:xfrm>
          <a:prstGeom prst="rect">
            <a:avLst/>
          </a:prstGeom>
          <a:noFill/>
          <a:ln>
            <a:noFill/>
          </a:ln>
        </p:spPr>
        <p:txBody>
          <a:bodyPr anchorCtr="0" anchor="t" bIns="34250" lIns="68500" spcFirstLastPara="1" rIns="68500" wrap="square" tIns="34250">
            <a:sp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chemeClr val="dk1"/>
                </a:solidFill>
                <a:latin typeface="Georgia"/>
                <a:ea typeface="Georgia"/>
                <a:cs typeface="Georgia"/>
                <a:sym typeface="Georgia"/>
              </a:rPr>
              <a:t>Inventing AUGR: reflections on designing and implementing an Authentic Undergraduate Geoscience Research experience</a:t>
            </a:r>
            <a:endParaRPr b="0" i="0" sz="5400" u="none" cap="none" strike="noStrike">
              <a:solidFill>
                <a:srgbClr val="000000"/>
              </a:solidFill>
              <a:latin typeface="Arial"/>
              <a:ea typeface="Arial"/>
              <a:cs typeface="Arial"/>
              <a:sym typeface="Arial"/>
            </a:endParaRPr>
          </a:p>
        </p:txBody>
      </p:sp>
      <p:sp>
        <p:nvSpPr>
          <p:cNvPr id="88" name="Google Shape;88;p1"/>
          <p:cNvSpPr txBox="1"/>
          <p:nvPr/>
        </p:nvSpPr>
        <p:spPr>
          <a:xfrm>
            <a:off x="10571082" y="2347357"/>
            <a:ext cx="31373100" cy="777300"/>
          </a:xfrm>
          <a:prstGeom prst="rect">
            <a:avLst/>
          </a:prstGeom>
          <a:noFill/>
          <a:ln>
            <a:noFill/>
          </a:ln>
        </p:spPr>
        <p:txBody>
          <a:bodyPr anchorCtr="0" anchor="t" bIns="34250" lIns="68500" spcFirstLastPara="1" rIns="68500" wrap="square" tIns="34250">
            <a:spAutoFit/>
          </a:bodyPr>
          <a:lstStyle/>
          <a:p>
            <a:pPr indent="0" lvl="0" marL="0" marR="0" rtl="0" algn="ctr">
              <a:lnSpc>
                <a:spcPct val="100000"/>
              </a:lnSpc>
              <a:spcBef>
                <a:spcPts val="0"/>
              </a:spcBef>
              <a:spcAft>
                <a:spcPts val="0"/>
              </a:spcAft>
              <a:buClr>
                <a:srgbClr val="000000"/>
              </a:buClr>
              <a:buSzPts val="2300"/>
              <a:buFont typeface="Arial"/>
              <a:buNone/>
            </a:pPr>
            <a:r>
              <a:rPr b="0" i="0" lang="en-US" sz="2300" u="none" cap="none" strike="noStrike">
                <a:solidFill>
                  <a:schemeClr val="dk1"/>
                </a:solidFill>
                <a:latin typeface="Georgia"/>
                <a:ea typeface="Georgia"/>
                <a:cs typeface="Georgia"/>
                <a:sym typeface="Georgia"/>
              </a:rPr>
              <a:t>¹²BENNETT, Isabella B., ¹²Soto-Villanueva, Krizzia., ¹²Bierman, Paul</a:t>
            </a:r>
            <a:r>
              <a:rPr lang="en-US" sz="2300">
                <a:solidFill>
                  <a:schemeClr val="dk1"/>
                </a:solidFill>
                <a:latin typeface="Georgia"/>
                <a:ea typeface="Georgia"/>
                <a:cs typeface="Georgia"/>
                <a:sym typeface="Georgia"/>
              </a:rPr>
              <a:t> </a:t>
            </a:r>
            <a:r>
              <a:rPr b="0" i="0" lang="en-US" sz="2300" u="none" cap="none" strike="noStrike">
                <a:solidFill>
                  <a:schemeClr val="dk1"/>
                </a:solidFill>
                <a:latin typeface="Georgia"/>
                <a:ea typeface="Georgia"/>
                <a:cs typeface="Georgia"/>
                <a:sym typeface="Georgia"/>
              </a:rPr>
              <a:t>R., ¹Corbett, Lee B., ³Acosta-Colon, Angel., ⁴Hughes, Stephen K., ⁵Whittaker, Joseph A.,</a:t>
            </a:r>
            <a:endParaRPr b="0" i="0" sz="23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300"/>
              <a:buFont typeface="Arial"/>
              <a:buNone/>
            </a:pPr>
            <a:r>
              <a:rPr b="0" i="0" lang="en-US" sz="2300" u="none" cap="none" strike="noStrike">
                <a:solidFill>
                  <a:schemeClr val="dk1"/>
                </a:solidFill>
                <a:latin typeface="Georgia"/>
                <a:ea typeface="Georgia"/>
                <a:cs typeface="Georgia"/>
                <a:sym typeface="Georgia"/>
              </a:rPr>
              <a:t>¹Natural Resources Department, University of Vermont, ²Gund Institute for Environment, ³University of Puerto Rico Arecibo, ⁴University of Puerto Rico Rio Piedras, ⁵Jackson State University</a:t>
            </a:r>
            <a:r>
              <a:rPr lang="en-US" sz="2300">
                <a:solidFill>
                  <a:schemeClr val="dk1"/>
                </a:solidFill>
                <a:latin typeface="Georgia"/>
                <a:ea typeface="Georgia"/>
                <a:cs typeface="Georgia"/>
                <a:sym typeface="Georgia"/>
              </a:rPr>
              <a:t>, Jackson MS</a:t>
            </a:r>
            <a:endParaRPr b="0" i="0" sz="2300" u="none" cap="none" strike="noStrike">
              <a:solidFill>
                <a:srgbClr val="000000"/>
              </a:solidFill>
              <a:latin typeface="Arial"/>
              <a:ea typeface="Arial"/>
              <a:cs typeface="Arial"/>
              <a:sym typeface="Arial"/>
            </a:endParaRPr>
          </a:p>
        </p:txBody>
      </p:sp>
      <p:pic>
        <p:nvPicPr>
          <p:cNvPr id="89" name="Google Shape;89;p1"/>
          <p:cNvPicPr preferRelativeResize="0"/>
          <p:nvPr/>
        </p:nvPicPr>
        <p:blipFill rotWithShape="1">
          <a:blip r:embed="rId4">
            <a:alphaModFix/>
          </a:blip>
          <a:srcRect b="0" l="0" r="0" t="0"/>
          <a:stretch/>
        </p:blipFill>
        <p:spPr>
          <a:xfrm>
            <a:off x="47046569" y="734726"/>
            <a:ext cx="2647941" cy="1920027"/>
          </a:xfrm>
          <a:prstGeom prst="rect">
            <a:avLst/>
          </a:prstGeom>
          <a:noFill/>
          <a:ln cap="flat" cmpd="sng" w="12700">
            <a:solidFill>
              <a:srgbClr val="395E89"/>
            </a:solidFill>
            <a:prstDash val="solid"/>
            <a:miter lim="8000"/>
            <a:headEnd len="sm" w="sm" type="none"/>
            <a:tailEnd len="sm" w="sm" type="none"/>
          </a:ln>
        </p:spPr>
      </p:pic>
      <p:pic>
        <p:nvPicPr>
          <p:cNvPr id="90" name="Google Shape;90;p1"/>
          <p:cNvPicPr preferRelativeResize="0"/>
          <p:nvPr/>
        </p:nvPicPr>
        <p:blipFill rotWithShape="1">
          <a:blip r:embed="rId5">
            <a:alphaModFix/>
          </a:blip>
          <a:srcRect b="0" l="0" r="0" t="0"/>
          <a:stretch/>
        </p:blipFill>
        <p:spPr>
          <a:xfrm>
            <a:off x="593716" y="734723"/>
            <a:ext cx="1920029" cy="1920029"/>
          </a:xfrm>
          <a:prstGeom prst="rect">
            <a:avLst/>
          </a:prstGeom>
          <a:noFill/>
          <a:ln cap="flat" cmpd="sng" w="12700">
            <a:solidFill>
              <a:srgbClr val="395E89"/>
            </a:solidFill>
            <a:prstDash val="solid"/>
            <a:miter lim="8000"/>
            <a:headEnd len="sm" w="sm" type="none"/>
            <a:tailEnd len="sm" w="sm" type="none"/>
          </a:ln>
        </p:spPr>
      </p:pic>
      <p:pic>
        <p:nvPicPr>
          <p:cNvPr id="91" name="Google Shape;91;p1"/>
          <p:cNvPicPr preferRelativeResize="0"/>
          <p:nvPr/>
        </p:nvPicPr>
        <p:blipFill rotWithShape="1">
          <a:blip r:embed="rId6">
            <a:alphaModFix/>
          </a:blip>
          <a:srcRect b="0" l="0" r="0" t="0"/>
          <a:stretch/>
        </p:blipFill>
        <p:spPr>
          <a:xfrm>
            <a:off x="3341669" y="435282"/>
            <a:ext cx="2647948" cy="2521855"/>
          </a:xfrm>
          <a:prstGeom prst="rect">
            <a:avLst/>
          </a:prstGeom>
          <a:noFill/>
          <a:ln>
            <a:noFill/>
          </a:ln>
        </p:spPr>
      </p:pic>
      <p:sp>
        <p:nvSpPr>
          <p:cNvPr id="92" name="Google Shape;92;p1"/>
          <p:cNvSpPr/>
          <p:nvPr/>
        </p:nvSpPr>
        <p:spPr>
          <a:xfrm>
            <a:off x="40749464" y="20122983"/>
            <a:ext cx="6425100" cy="5429700"/>
          </a:xfrm>
          <a:prstGeom prst="roundRect">
            <a:avLst>
              <a:gd fmla="val 16667" name="adj"/>
            </a:avLst>
          </a:prstGeom>
          <a:solidFill>
            <a:srgbClr val="8CB3E3">
              <a:alpha val="60000"/>
            </a:srgbClr>
          </a:solidFill>
          <a:ln>
            <a:noFill/>
          </a:ln>
        </p:spPr>
        <p:txBody>
          <a:bodyPr anchorCtr="0" anchor="ctr" bIns="68500" lIns="68500" spcFirstLastPara="1" rIns="68500" wrap="square" tIns="68500">
            <a:noAutofit/>
          </a:bodyPr>
          <a:lstStyle/>
          <a:p>
            <a:pPr indent="0" lvl="0" marL="0" rtl="0" algn="l">
              <a:lnSpc>
                <a:spcPct val="150000"/>
              </a:lnSpc>
              <a:spcBef>
                <a:spcPts val="0"/>
              </a:spcBef>
              <a:spcAft>
                <a:spcPts val="0"/>
              </a:spcAft>
              <a:buNone/>
            </a:pPr>
            <a:r>
              <a:t/>
            </a:r>
            <a:endParaRPr b="1" sz="2100">
              <a:solidFill>
                <a:srgbClr val="0F243E"/>
              </a:solidFill>
              <a:latin typeface="Georgia"/>
              <a:ea typeface="Georgia"/>
              <a:cs typeface="Georgia"/>
              <a:sym typeface="Georgia"/>
            </a:endParaRPr>
          </a:p>
          <a:p>
            <a:pPr indent="0" lvl="0" marL="0" rtl="0" algn="l">
              <a:lnSpc>
                <a:spcPct val="150000"/>
              </a:lnSpc>
              <a:spcBef>
                <a:spcPts val="0"/>
              </a:spcBef>
              <a:spcAft>
                <a:spcPts val="0"/>
              </a:spcAft>
              <a:buClr>
                <a:schemeClr val="dk1"/>
              </a:buClr>
              <a:buFont typeface="Arial"/>
              <a:buNone/>
            </a:pPr>
            <a:r>
              <a:rPr b="1" lang="en-US" sz="2100">
                <a:solidFill>
                  <a:srgbClr val="0F243E"/>
                </a:solidFill>
                <a:latin typeface="Georgia"/>
                <a:ea typeface="Georgia"/>
                <a:cs typeface="Georgia"/>
                <a:sym typeface="Georgia"/>
              </a:rPr>
              <a:t>At PRIME, students learned about how the Accelerator Mass Spectrometer (AMS) identifies distinct atoms, calculated the number of atoms per grams of each of our samples in real time and then translated these into erosion rates. Some students also went to meet potential graduate advisors on campus while the AMS chugged along.</a:t>
            </a:r>
            <a:endParaRPr sz="1100"/>
          </a:p>
        </p:txBody>
      </p:sp>
      <p:sp>
        <p:nvSpPr>
          <p:cNvPr id="93" name="Google Shape;93;p1"/>
          <p:cNvSpPr/>
          <p:nvPr/>
        </p:nvSpPr>
        <p:spPr>
          <a:xfrm>
            <a:off x="32959697" y="19830287"/>
            <a:ext cx="6425100" cy="5722500"/>
          </a:xfrm>
          <a:prstGeom prst="roundRect">
            <a:avLst>
              <a:gd fmla="val 16667" name="adj"/>
            </a:avLst>
          </a:prstGeom>
          <a:solidFill>
            <a:srgbClr val="8CB3E3">
              <a:alpha val="60000"/>
            </a:srgbClr>
          </a:solidFill>
          <a:ln>
            <a:noFill/>
          </a:ln>
        </p:spPr>
        <p:txBody>
          <a:bodyPr anchorCtr="0" anchor="ctr" bIns="68500" lIns="68500" spcFirstLastPara="1" rIns="68500" wrap="square" tIns="68500">
            <a:noAutofit/>
          </a:bodyPr>
          <a:lstStyle/>
          <a:p>
            <a:pPr indent="-311150" lvl="0" marL="355600" rtl="0" algn="l">
              <a:lnSpc>
                <a:spcPct val="150000"/>
              </a:lnSpc>
              <a:spcBef>
                <a:spcPts val="0"/>
              </a:spcBef>
              <a:spcAft>
                <a:spcPts val="0"/>
              </a:spcAft>
              <a:buClr>
                <a:srgbClr val="0F243E"/>
              </a:buClr>
              <a:buSzPts val="2100"/>
              <a:buFont typeface="Georgia"/>
              <a:buChar char="●"/>
            </a:pPr>
            <a:r>
              <a:t/>
            </a:r>
            <a:endParaRPr b="1" sz="2100">
              <a:solidFill>
                <a:srgbClr val="0F243E"/>
              </a:solidFill>
              <a:latin typeface="Georgia"/>
              <a:ea typeface="Georgia"/>
              <a:cs typeface="Georgia"/>
              <a:sym typeface="Georgia"/>
            </a:endParaRPr>
          </a:p>
          <a:p>
            <a:pPr indent="-311150" lvl="0" marL="355600" rtl="0" algn="l">
              <a:lnSpc>
                <a:spcPct val="150000"/>
              </a:lnSpc>
              <a:spcBef>
                <a:spcPts val="0"/>
              </a:spcBef>
              <a:spcAft>
                <a:spcPts val="0"/>
              </a:spcAft>
              <a:buClr>
                <a:srgbClr val="0F243E"/>
              </a:buClr>
              <a:buSzPts val="2100"/>
              <a:buFont typeface="Georgia"/>
              <a:buChar char="●"/>
            </a:pPr>
            <a:r>
              <a:rPr b="1" lang="en-US" sz="2100">
                <a:solidFill>
                  <a:srgbClr val="0F243E"/>
                </a:solidFill>
                <a:latin typeface="Georgia"/>
                <a:ea typeface="Georgia"/>
                <a:cs typeface="Georgia"/>
                <a:sym typeface="Georgia"/>
              </a:rPr>
              <a:t>AUGR students </a:t>
            </a:r>
            <a:r>
              <a:rPr b="1" lang="en-US" sz="2100">
                <a:solidFill>
                  <a:srgbClr val="0F243E"/>
                </a:solidFill>
                <a:latin typeface="Georgia"/>
                <a:ea typeface="Georgia"/>
                <a:cs typeface="Georgia"/>
                <a:sym typeface="Georgia"/>
              </a:rPr>
              <a:t>learned</a:t>
            </a:r>
            <a:r>
              <a:rPr b="1" lang="en-US" sz="2100">
                <a:solidFill>
                  <a:srgbClr val="0F243E"/>
                </a:solidFill>
                <a:latin typeface="Georgia"/>
                <a:ea typeface="Georgia"/>
                <a:cs typeface="Georgia"/>
                <a:sym typeface="Georgia"/>
              </a:rPr>
              <a:t> to perform water chemistry analysis techniques and the applications of this research from several Williams faculty undergraduate students.</a:t>
            </a:r>
            <a:endParaRPr b="1" sz="2100">
              <a:solidFill>
                <a:srgbClr val="0F243E"/>
              </a:solidFill>
              <a:latin typeface="Georgia"/>
              <a:ea typeface="Georgia"/>
              <a:cs typeface="Georgia"/>
              <a:sym typeface="Georgia"/>
            </a:endParaRPr>
          </a:p>
          <a:p>
            <a:pPr indent="-311150" lvl="0" marL="355600" rtl="0" algn="l">
              <a:lnSpc>
                <a:spcPct val="150000"/>
              </a:lnSpc>
              <a:spcBef>
                <a:spcPts val="0"/>
              </a:spcBef>
              <a:spcAft>
                <a:spcPts val="0"/>
              </a:spcAft>
              <a:buClr>
                <a:srgbClr val="0F243E"/>
              </a:buClr>
              <a:buSzPts val="2100"/>
              <a:buFont typeface="Georgia"/>
              <a:buChar char="●"/>
            </a:pPr>
            <a:r>
              <a:rPr b="1" lang="en-US" sz="2100">
                <a:solidFill>
                  <a:srgbClr val="0F243E"/>
                </a:solidFill>
                <a:latin typeface="Georgia"/>
                <a:ea typeface="Georgia"/>
                <a:cs typeface="Georgia"/>
                <a:sym typeface="Georgia"/>
              </a:rPr>
              <a:t>Students leared about ongoing sustainability projects and </a:t>
            </a:r>
            <a:r>
              <a:rPr b="1" lang="en-US" sz="2100">
                <a:solidFill>
                  <a:srgbClr val="0F243E"/>
                </a:solidFill>
                <a:latin typeface="Georgia"/>
                <a:ea typeface="Georgia"/>
                <a:cs typeface="Georgia"/>
                <a:sym typeface="Georgia"/>
              </a:rPr>
              <a:t>initiatives at Williams College</a:t>
            </a:r>
            <a:r>
              <a:rPr b="1" lang="en-US" sz="2100">
                <a:solidFill>
                  <a:srgbClr val="0F243E"/>
                </a:solidFill>
                <a:latin typeface="Georgia"/>
                <a:ea typeface="Georgia"/>
                <a:cs typeface="Georgia"/>
                <a:sym typeface="Georgia"/>
              </a:rPr>
              <a:t>. </a:t>
            </a:r>
            <a:endParaRPr sz="600">
              <a:solidFill>
                <a:srgbClr val="000000"/>
              </a:solidFill>
            </a:endParaRPr>
          </a:p>
        </p:txBody>
      </p:sp>
      <p:sp>
        <p:nvSpPr>
          <p:cNvPr id="94" name="Google Shape;94;p1"/>
          <p:cNvSpPr/>
          <p:nvPr/>
        </p:nvSpPr>
        <p:spPr>
          <a:xfrm>
            <a:off x="17374467" y="19493746"/>
            <a:ext cx="6459900" cy="6059100"/>
          </a:xfrm>
          <a:prstGeom prst="roundRect">
            <a:avLst>
              <a:gd fmla="val 16667" name="adj"/>
            </a:avLst>
          </a:prstGeom>
          <a:solidFill>
            <a:srgbClr val="8CB3E3">
              <a:alpha val="60000"/>
            </a:srgbClr>
          </a:solidFill>
          <a:ln>
            <a:noFill/>
          </a:ln>
        </p:spPr>
        <p:txBody>
          <a:bodyPr anchorCtr="0" anchor="ctr" bIns="68500" lIns="68500" spcFirstLastPara="1" rIns="68500" wrap="square" tIns="68500">
            <a:noAutofit/>
          </a:bodyPr>
          <a:lstStyle/>
          <a:p>
            <a:pPr indent="0" lvl="0" marL="0" rtl="0" algn="l">
              <a:lnSpc>
                <a:spcPct val="150000"/>
              </a:lnSpc>
              <a:spcBef>
                <a:spcPts val="0"/>
              </a:spcBef>
              <a:spcAft>
                <a:spcPts val="0"/>
              </a:spcAft>
              <a:buNone/>
            </a:pPr>
            <a:r>
              <a:t/>
            </a:r>
            <a:endParaRPr b="1" sz="2100">
              <a:solidFill>
                <a:srgbClr val="0F243E"/>
              </a:solidFill>
              <a:latin typeface="Georgia"/>
              <a:ea typeface="Georgia"/>
              <a:cs typeface="Georgia"/>
              <a:sym typeface="Georgia"/>
            </a:endParaRPr>
          </a:p>
          <a:p>
            <a:pPr indent="0" lvl="0" marL="0" rtl="0" algn="l">
              <a:lnSpc>
                <a:spcPct val="150000"/>
              </a:lnSpc>
              <a:spcBef>
                <a:spcPts val="0"/>
              </a:spcBef>
              <a:spcAft>
                <a:spcPts val="0"/>
              </a:spcAft>
              <a:buNone/>
            </a:pPr>
            <a:r>
              <a:t/>
            </a:r>
            <a:endParaRPr b="1" sz="2100">
              <a:solidFill>
                <a:srgbClr val="0F243E"/>
              </a:solidFill>
              <a:latin typeface="Georgia"/>
              <a:ea typeface="Georgia"/>
              <a:cs typeface="Georgia"/>
              <a:sym typeface="Georgia"/>
            </a:endParaRPr>
          </a:p>
          <a:p>
            <a:pPr indent="0" lvl="0" marL="0" rtl="0" algn="l">
              <a:lnSpc>
                <a:spcPct val="150000"/>
              </a:lnSpc>
              <a:spcBef>
                <a:spcPts val="0"/>
              </a:spcBef>
              <a:spcAft>
                <a:spcPts val="0"/>
              </a:spcAft>
              <a:buNone/>
            </a:pPr>
            <a:r>
              <a:t/>
            </a:r>
            <a:endParaRPr b="1" sz="2100">
              <a:solidFill>
                <a:srgbClr val="0F243E"/>
              </a:solidFill>
              <a:latin typeface="Georgia"/>
              <a:ea typeface="Georgia"/>
              <a:cs typeface="Georgia"/>
              <a:sym typeface="Georgia"/>
            </a:endParaRPr>
          </a:p>
          <a:p>
            <a:pPr indent="0" lvl="0" marL="0" rtl="0" algn="l">
              <a:lnSpc>
                <a:spcPct val="150000"/>
              </a:lnSpc>
              <a:spcBef>
                <a:spcPts val="0"/>
              </a:spcBef>
              <a:spcAft>
                <a:spcPts val="0"/>
              </a:spcAft>
              <a:buNone/>
            </a:pPr>
            <a:r>
              <a:rPr b="1" lang="en-US" sz="2100">
                <a:solidFill>
                  <a:srgbClr val="0F243E"/>
                </a:solidFill>
                <a:latin typeface="Georgia"/>
                <a:ea typeface="Georgia"/>
                <a:cs typeface="Georgia"/>
                <a:sym typeface="Georgia"/>
              </a:rPr>
              <a:t>Through the 10Be extraction procedure, students learned to pipette, extract sample aliquots, conduct pH titrations  &amp; perform column chemistry to remove unwanted elements and isolate desired elements. They saw their sediment samples reduced to tiny beads of BeOH and packed into cathodes for AMS analysis.</a:t>
            </a:r>
            <a:endParaRPr sz="600">
              <a:solidFill>
                <a:srgbClr val="000000"/>
              </a:solidFill>
            </a:endParaRPr>
          </a:p>
        </p:txBody>
      </p:sp>
      <p:sp>
        <p:nvSpPr>
          <p:cNvPr id="95" name="Google Shape;95;p1"/>
          <p:cNvSpPr/>
          <p:nvPr/>
        </p:nvSpPr>
        <p:spPr>
          <a:xfrm>
            <a:off x="9509018" y="19493746"/>
            <a:ext cx="6425100" cy="6059100"/>
          </a:xfrm>
          <a:prstGeom prst="roundRect">
            <a:avLst>
              <a:gd fmla="val 16667" name="adj"/>
            </a:avLst>
          </a:prstGeom>
          <a:solidFill>
            <a:srgbClr val="8CB3E3">
              <a:alpha val="60000"/>
            </a:srgbClr>
          </a:solidFill>
          <a:ln>
            <a:noFill/>
          </a:ln>
        </p:spPr>
        <p:txBody>
          <a:bodyPr anchorCtr="0" anchor="ctr" bIns="68500" lIns="68500" spcFirstLastPara="1" rIns="68500" wrap="square" tIns="68500">
            <a:noAutofit/>
          </a:bodyPr>
          <a:lstStyle/>
          <a:p>
            <a:pPr indent="0" lvl="0" marL="0" rtl="0" algn="l">
              <a:lnSpc>
                <a:spcPct val="150000"/>
              </a:lnSpc>
              <a:spcBef>
                <a:spcPts val="0"/>
              </a:spcBef>
              <a:spcAft>
                <a:spcPts val="0"/>
              </a:spcAft>
              <a:buClr>
                <a:schemeClr val="dk1"/>
              </a:buClr>
              <a:buFont typeface="Arial"/>
              <a:buNone/>
            </a:pPr>
            <a:r>
              <a:t/>
            </a:r>
            <a:endParaRPr b="1" sz="2100">
              <a:solidFill>
                <a:srgbClr val="0F243E"/>
              </a:solidFill>
              <a:latin typeface="Georgia"/>
              <a:ea typeface="Georgia"/>
              <a:cs typeface="Georgia"/>
              <a:sym typeface="Georgia"/>
            </a:endParaRPr>
          </a:p>
          <a:p>
            <a:pPr indent="0" lvl="0" marL="0" rtl="0" algn="l">
              <a:lnSpc>
                <a:spcPct val="150000"/>
              </a:lnSpc>
              <a:spcBef>
                <a:spcPts val="0"/>
              </a:spcBef>
              <a:spcAft>
                <a:spcPts val="0"/>
              </a:spcAft>
              <a:buClr>
                <a:schemeClr val="dk1"/>
              </a:buClr>
              <a:buFont typeface="Arial"/>
              <a:buNone/>
            </a:pPr>
            <a:r>
              <a:t/>
            </a:r>
            <a:endParaRPr b="1" sz="2100">
              <a:solidFill>
                <a:srgbClr val="0F243E"/>
              </a:solidFill>
              <a:latin typeface="Georgia"/>
              <a:ea typeface="Georgia"/>
              <a:cs typeface="Georgia"/>
              <a:sym typeface="Georgia"/>
            </a:endParaRPr>
          </a:p>
          <a:p>
            <a:pPr indent="0" lvl="0" marL="0" rtl="0" algn="l">
              <a:lnSpc>
                <a:spcPct val="150000"/>
              </a:lnSpc>
              <a:spcBef>
                <a:spcPts val="0"/>
              </a:spcBef>
              <a:spcAft>
                <a:spcPts val="0"/>
              </a:spcAft>
              <a:buClr>
                <a:schemeClr val="dk1"/>
              </a:buClr>
              <a:buFont typeface="Arial"/>
              <a:buNone/>
            </a:pPr>
            <a:r>
              <a:t/>
            </a:r>
            <a:endParaRPr b="1" sz="2100">
              <a:solidFill>
                <a:srgbClr val="0F243E"/>
              </a:solidFill>
              <a:latin typeface="Georgia"/>
              <a:ea typeface="Georgia"/>
              <a:cs typeface="Georgia"/>
              <a:sym typeface="Georgia"/>
            </a:endParaRPr>
          </a:p>
          <a:p>
            <a:pPr indent="-311150" lvl="0" marL="355600" rtl="0" algn="l">
              <a:lnSpc>
                <a:spcPct val="150000"/>
              </a:lnSpc>
              <a:spcBef>
                <a:spcPts val="0"/>
              </a:spcBef>
              <a:spcAft>
                <a:spcPts val="0"/>
              </a:spcAft>
              <a:buClr>
                <a:srgbClr val="0F243E"/>
              </a:buClr>
              <a:buSzPts val="2100"/>
              <a:buFont typeface="Georgia"/>
              <a:buChar char="●"/>
            </a:pPr>
            <a:r>
              <a:rPr b="1" lang="en-US" sz="2100">
                <a:solidFill>
                  <a:srgbClr val="0F243E"/>
                </a:solidFill>
                <a:latin typeface="Georgia"/>
                <a:ea typeface="Georgia"/>
                <a:cs typeface="Georgia"/>
                <a:sym typeface="Georgia"/>
              </a:rPr>
              <a:t>We trained students to measure stream dimensions, conductivity, pH, collect sediment and water samples, test for E. Coli, make scientific observations, record field notes &amp; take field photos.</a:t>
            </a:r>
            <a:endParaRPr b="1" sz="2100">
              <a:solidFill>
                <a:srgbClr val="0F243E"/>
              </a:solidFill>
              <a:latin typeface="Georgia"/>
              <a:ea typeface="Georgia"/>
              <a:cs typeface="Georgia"/>
              <a:sym typeface="Georgia"/>
            </a:endParaRPr>
          </a:p>
          <a:p>
            <a:pPr indent="-311150" lvl="0" marL="355600" rtl="0" algn="l">
              <a:lnSpc>
                <a:spcPct val="150000"/>
              </a:lnSpc>
              <a:spcBef>
                <a:spcPts val="0"/>
              </a:spcBef>
              <a:spcAft>
                <a:spcPts val="0"/>
              </a:spcAft>
              <a:buClr>
                <a:srgbClr val="0F243E"/>
              </a:buClr>
              <a:buSzPts val="2100"/>
              <a:buFont typeface="Georgia"/>
              <a:buChar char="●"/>
            </a:pPr>
            <a:r>
              <a:rPr b="1" lang="en-US" sz="2100">
                <a:solidFill>
                  <a:srgbClr val="0F243E"/>
                </a:solidFill>
                <a:latin typeface="Georgia"/>
                <a:ea typeface="Georgia"/>
                <a:cs typeface="Georgia"/>
                <a:sym typeface="Georgia"/>
              </a:rPr>
              <a:t>We visited El Yunque to learn about ongoing research projects in Puerto Rico at TRACE and the LTER. </a:t>
            </a:r>
            <a:endParaRPr sz="600">
              <a:solidFill>
                <a:schemeClr val="dk1"/>
              </a:solidFill>
            </a:endParaRPr>
          </a:p>
          <a:p>
            <a:pPr indent="0" lvl="0" marL="0" rtl="0" algn="l">
              <a:lnSpc>
                <a:spcPct val="150000"/>
              </a:lnSpc>
              <a:spcBef>
                <a:spcPts val="0"/>
              </a:spcBef>
              <a:spcAft>
                <a:spcPts val="0"/>
              </a:spcAft>
              <a:buClr>
                <a:schemeClr val="dk1"/>
              </a:buClr>
              <a:buFont typeface="Arial"/>
              <a:buNone/>
            </a:pPr>
            <a:r>
              <a:t/>
            </a:r>
            <a:endParaRPr b="1" sz="2100">
              <a:solidFill>
                <a:srgbClr val="0F243E"/>
              </a:solidFill>
              <a:latin typeface="Georgia"/>
              <a:ea typeface="Georgia"/>
              <a:cs typeface="Georgia"/>
              <a:sym typeface="Georgia"/>
            </a:endParaRPr>
          </a:p>
        </p:txBody>
      </p:sp>
      <p:sp>
        <p:nvSpPr>
          <p:cNvPr id="96" name="Google Shape;96;p1"/>
          <p:cNvSpPr/>
          <p:nvPr/>
        </p:nvSpPr>
        <p:spPr>
          <a:xfrm>
            <a:off x="1736559" y="19493687"/>
            <a:ext cx="6424800" cy="6059100"/>
          </a:xfrm>
          <a:prstGeom prst="roundRect">
            <a:avLst>
              <a:gd fmla="val 16667" name="adj"/>
            </a:avLst>
          </a:prstGeom>
          <a:solidFill>
            <a:srgbClr val="8CB3E3">
              <a:alpha val="60000"/>
            </a:srgbClr>
          </a:solidFill>
          <a:ln>
            <a:noFill/>
          </a:ln>
        </p:spPr>
        <p:txBody>
          <a:bodyPr anchorCtr="0" anchor="ctr" bIns="68500" lIns="68500" spcFirstLastPara="1" rIns="68500" wrap="square" tIns="68500">
            <a:noAutofit/>
          </a:bodyPr>
          <a:lstStyle/>
          <a:p>
            <a:pPr indent="0" lvl="0" marL="0" marR="0" rtl="0" algn="l">
              <a:lnSpc>
                <a:spcPct val="150000"/>
              </a:lnSpc>
              <a:spcBef>
                <a:spcPts val="0"/>
              </a:spcBef>
              <a:spcAft>
                <a:spcPts val="0"/>
              </a:spcAft>
              <a:buNone/>
            </a:pPr>
            <a:r>
              <a:t/>
            </a:r>
            <a:endParaRPr b="1" sz="2100">
              <a:solidFill>
                <a:srgbClr val="0F243E"/>
              </a:solidFill>
              <a:latin typeface="Georgia"/>
              <a:ea typeface="Georgia"/>
              <a:cs typeface="Georgia"/>
              <a:sym typeface="Georgia"/>
            </a:endParaRPr>
          </a:p>
          <a:p>
            <a:pPr indent="0" lvl="0" marL="0" marR="0" rtl="0" algn="l">
              <a:lnSpc>
                <a:spcPct val="150000"/>
              </a:lnSpc>
              <a:spcBef>
                <a:spcPts val="0"/>
              </a:spcBef>
              <a:spcAft>
                <a:spcPts val="0"/>
              </a:spcAft>
              <a:buNone/>
            </a:pPr>
            <a:r>
              <a:t/>
            </a:r>
            <a:endParaRPr b="1" sz="2100">
              <a:solidFill>
                <a:srgbClr val="0F243E"/>
              </a:solidFill>
              <a:latin typeface="Georgia"/>
              <a:ea typeface="Georgia"/>
              <a:cs typeface="Georgia"/>
              <a:sym typeface="Georgia"/>
            </a:endParaRPr>
          </a:p>
          <a:p>
            <a:pPr indent="0" lvl="0" marL="0" marR="0" rtl="0" algn="l">
              <a:lnSpc>
                <a:spcPct val="150000"/>
              </a:lnSpc>
              <a:spcBef>
                <a:spcPts val="0"/>
              </a:spcBef>
              <a:spcAft>
                <a:spcPts val="0"/>
              </a:spcAft>
              <a:buNone/>
            </a:pPr>
            <a:r>
              <a:t/>
            </a:r>
            <a:endParaRPr b="1" sz="2100">
              <a:solidFill>
                <a:srgbClr val="0F243E"/>
              </a:solidFill>
              <a:latin typeface="Georgia"/>
              <a:ea typeface="Georgia"/>
              <a:cs typeface="Georgia"/>
              <a:sym typeface="Georgia"/>
            </a:endParaRPr>
          </a:p>
          <a:p>
            <a:pPr indent="0" lvl="0" marL="0" marR="0" rtl="0" algn="l">
              <a:lnSpc>
                <a:spcPct val="150000"/>
              </a:lnSpc>
              <a:spcBef>
                <a:spcPts val="0"/>
              </a:spcBef>
              <a:spcAft>
                <a:spcPts val="0"/>
              </a:spcAft>
              <a:buNone/>
            </a:pPr>
            <a:r>
              <a:t/>
            </a:r>
            <a:endParaRPr b="1" sz="2100">
              <a:solidFill>
                <a:srgbClr val="0F243E"/>
              </a:solidFill>
              <a:latin typeface="Georgia"/>
              <a:ea typeface="Georgia"/>
              <a:cs typeface="Georgia"/>
              <a:sym typeface="Georgia"/>
            </a:endParaRPr>
          </a:p>
          <a:p>
            <a:pPr indent="-311150" lvl="0" marL="355600" marR="0" rtl="0" algn="l">
              <a:lnSpc>
                <a:spcPct val="150000"/>
              </a:lnSpc>
              <a:spcBef>
                <a:spcPts val="0"/>
              </a:spcBef>
              <a:spcAft>
                <a:spcPts val="0"/>
              </a:spcAft>
              <a:buClr>
                <a:srgbClr val="0F243E"/>
              </a:buClr>
              <a:buSzPts val="2100"/>
              <a:buFont typeface="Georgia"/>
              <a:buChar char="●"/>
            </a:pPr>
            <a:r>
              <a:rPr b="1" lang="en-US" sz="2100">
                <a:solidFill>
                  <a:srgbClr val="0F243E"/>
                </a:solidFill>
                <a:latin typeface="Georgia"/>
                <a:ea typeface="Georgia"/>
                <a:cs typeface="Georgia"/>
                <a:sym typeface="Georgia"/>
              </a:rPr>
              <a:t>In 5 days, we scouted 50+ potential field sites for accessibility and scientific relevance.</a:t>
            </a:r>
            <a:endParaRPr b="1" sz="2100">
              <a:solidFill>
                <a:srgbClr val="0F243E"/>
              </a:solidFill>
              <a:latin typeface="Georgia"/>
              <a:ea typeface="Georgia"/>
              <a:cs typeface="Georgia"/>
              <a:sym typeface="Georgia"/>
            </a:endParaRPr>
          </a:p>
          <a:p>
            <a:pPr indent="-311150" lvl="0" marL="355600" marR="0" rtl="0" algn="l">
              <a:lnSpc>
                <a:spcPct val="150000"/>
              </a:lnSpc>
              <a:spcBef>
                <a:spcPts val="0"/>
              </a:spcBef>
              <a:spcAft>
                <a:spcPts val="0"/>
              </a:spcAft>
              <a:buClr>
                <a:srgbClr val="0F243E"/>
              </a:buClr>
              <a:buSzPts val="2100"/>
              <a:buFont typeface="Georgia"/>
              <a:buChar char="●"/>
            </a:pPr>
            <a:r>
              <a:rPr b="1" lang="en-US" sz="2100">
                <a:solidFill>
                  <a:srgbClr val="0F243E"/>
                </a:solidFill>
                <a:latin typeface="Georgia"/>
                <a:ea typeface="Georgia"/>
                <a:cs typeface="Georgia"/>
                <a:sym typeface="Georgia"/>
              </a:rPr>
              <a:t>Once our research plan &amp; funding were confirmed, we recruited students from a wide range of departments at JSU and UPR, ultimately selecting a cohort of 5 students. </a:t>
            </a:r>
            <a:endParaRPr b="1" sz="2100">
              <a:solidFill>
                <a:srgbClr val="0F243E"/>
              </a:solidFill>
              <a:latin typeface="Georgia"/>
              <a:ea typeface="Georgia"/>
              <a:cs typeface="Georgia"/>
              <a:sym typeface="Georgia"/>
            </a:endParaRPr>
          </a:p>
          <a:p>
            <a:pPr indent="0" lvl="0" marL="0" marR="0" rtl="0" algn="l">
              <a:lnSpc>
                <a:spcPct val="150000"/>
              </a:lnSpc>
              <a:spcBef>
                <a:spcPts val="0"/>
              </a:spcBef>
              <a:spcAft>
                <a:spcPts val="0"/>
              </a:spcAft>
              <a:buNone/>
            </a:pPr>
            <a:r>
              <a:t/>
            </a:r>
            <a:endParaRPr b="1" sz="2100">
              <a:solidFill>
                <a:srgbClr val="0F243E"/>
              </a:solidFill>
              <a:latin typeface="Georgia"/>
              <a:ea typeface="Georgia"/>
              <a:cs typeface="Georgia"/>
              <a:sym typeface="Georgia"/>
            </a:endParaRPr>
          </a:p>
          <a:p>
            <a:pPr indent="0" lvl="0" marL="0" marR="0" rtl="0" algn="l">
              <a:lnSpc>
                <a:spcPct val="150000"/>
              </a:lnSpc>
              <a:spcBef>
                <a:spcPts val="0"/>
              </a:spcBef>
              <a:spcAft>
                <a:spcPts val="0"/>
              </a:spcAft>
              <a:buNone/>
            </a:pPr>
            <a:r>
              <a:t/>
            </a:r>
            <a:endParaRPr b="1" i="0" sz="2100" u="none" cap="none" strike="noStrike">
              <a:solidFill>
                <a:srgbClr val="0F243E"/>
              </a:solidFill>
              <a:latin typeface="Georgia"/>
              <a:ea typeface="Georgia"/>
              <a:cs typeface="Georgia"/>
              <a:sym typeface="Georgia"/>
            </a:endParaRPr>
          </a:p>
        </p:txBody>
      </p:sp>
      <p:sp>
        <p:nvSpPr>
          <p:cNvPr id="97" name="Google Shape;97;p1"/>
          <p:cNvSpPr/>
          <p:nvPr/>
        </p:nvSpPr>
        <p:spPr>
          <a:xfrm flipH="1" rot="-5400000">
            <a:off x="-1975665" y="10231070"/>
            <a:ext cx="7952100" cy="2003400"/>
          </a:xfrm>
          <a:prstGeom prst="uturnArrow">
            <a:avLst>
              <a:gd fmla="val 19077" name="adj1"/>
              <a:gd fmla="val 25000" name="adj2"/>
              <a:gd fmla="val 37183" name="adj3"/>
              <a:gd fmla="val 37817" name="adj4"/>
              <a:gd fmla="val 75000" name="adj5"/>
            </a:avLst>
          </a:prstGeom>
          <a:solidFill>
            <a:srgbClr val="AABAD2"/>
          </a:solidFill>
          <a:ln>
            <a:noFill/>
          </a:ln>
        </p:spPr>
        <p:txBody>
          <a:bodyPr anchorCtr="0" anchor="ctr" bIns="35725" lIns="71475" spcFirstLastPara="1" rIns="71475" wrap="square" tIns="35725">
            <a:noAutofit/>
          </a:bodyPr>
          <a:lstStyle/>
          <a:p>
            <a:pPr indent="0" lvl="0" marL="0" marR="0" rtl="0" algn="ctr">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8" name="Google Shape;98;p1"/>
          <p:cNvSpPr/>
          <p:nvPr/>
        </p:nvSpPr>
        <p:spPr>
          <a:xfrm>
            <a:off x="2931618" y="4063315"/>
            <a:ext cx="13910700" cy="6865500"/>
          </a:xfrm>
          <a:prstGeom prst="roundRect">
            <a:avLst>
              <a:gd fmla="val 16667" name="adj"/>
            </a:avLst>
          </a:prstGeom>
          <a:solidFill>
            <a:srgbClr val="E5DFEC"/>
          </a:solidFill>
          <a:ln cap="flat" cmpd="sng" w="38100">
            <a:solidFill>
              <a:srgbClr val="FFFFFF"/>
            </a:solidFill>
            <a:prstDash val="solid"/>
            <a:round/>
            <a:headEnd len="sm" w="sm" type="none"/>
            <a:tailEnd len="sm" w="sm" type="none"/>
          </a:ln>
        </p:spPr>
        <p:txBody>
          <a:bodyPr anchorCtr="0" anchor="ctr" bIns="68500" lIns="68500" spcFirstLastPara="1" rIns="68500" wrap="square" tIns="68500">
            <a:noAutofit/>
          </a:bodyPr>
          <a:lstStyle/>
          <a:p>
            <a:pPr indent="0" lvl="0" marL="0" marR="0" rtl="0" algn="ctr">
              <a:lnSpc>
                <a:spcPct val="150000"/>
              </a:lnSpc>
              <a:spcBef>
                <a:spcPts val="0"/>
              </a:spcBef>
              <a:spcAft>
                <a:spcPts val="0"/>
              </a:spcAft>
              <a:buNone/>
            </a:pPr>
            <a:r>
              <a:rPr b="1" lang="en-US" sz="4500">
                <a:solidFill>
                  <a:schemeClr val="dk1"/>
                </a:solidFill>
                <a:latin typeface="Georgia"/>
                <a:ea typeface="Georgia"/>
                <a:cs typeface="Georgia"/>
                <a:sym typeface="Georgia"/>
              </a:rPr>
              <a:t>Program G</a:t>
            </a:r>
            <a:r>
              <a:rPr b="1" i="0" lang="en-US" sz="4500" u="none" cap="none" strike="noStrike">
                <a:solidFill>
                  <a:schemeClr val="dk1"/>
                </a:solidFill>
                <a:latin typeface="Georgia"/>
                <a:ea typeface="Georgia"/>
                <a:cs typeface="Georgia"/>
                <a:sym typeface="Georgia"/>
              </a:rPr>
              <a:t>oals</a:t>
            </a:r>
            <a:endParaRPr b="0" i="0" sz="4500" u="none" cap="none" strike="noStrike">
              <a:solidFill>
                <a:schemeClr val="dk1"/>
              </a:solidFill>
              <a:latin typeface="Arial"/>
              <a:ea typeface="Arial"/>
              <a:cs typeface="Arial"/>
              <a:sym typeface="Arial"/>
            </a:endParaRPr>
          </a:p>
          <a:p>
            <a:pPr indent="0" lvl="0" marL="0" marR="0" rtl="0" algn="ctr">
              <a:lnSpc>
                <a:spcPct val="150000"/>
              </a:lnSpc>
              <a:spcBef>
                <a:spcPts val="0"/>
              </a:spcBef>
              <a:spcAft>
                <a:spcPts val="0"/>
              </a:spcAft>
              <a:buNone/>
            </a:pPr>
            <a:r>
              <a:rPr b="1" i="0" lang="en-US" sz="2300" u="none" cap="none" strike="noStrike">
                <a:solidFill>
                  <a:schemeClr val="dk1"/>
                </a:solidFill>
                <a:latin typeface="Georgia"/>
                <a:ea typeface="Georgia"/>
                <a:cs typeface="Georgia"/>
                <a:sym typeface="Georgia"/>
              </a:rPr>
              <a:t>Last winter, we created an undergraduate research experience that would:</a:t>
            </a:r>
            <a:endParaRPr b="0" i="0" sz="2300" u="none" cap="none" strike="noStrike">
              <a:solidFill>
                <a:schemeClr val="dk1"/>
              </a:solidFill>
              <a:latin typeface="Arial"/>
              <a:ea typeface="Arial"/>
              <a:cs typeface="Arial"/>
              <a:sym typeface="Arial"/>
            </a:endParaRPr>
          </a:p>
          <a:p>
            <a:pPr indent="-311150" lvl="0" marL="342900" marR="0" rtl="0" algn="l">
              <a:lnSpc>
                <a:spcPct val="150000"/>
              </a:lnSpc>
              <a:spcBef>
                <a:spcPts val="0"/>
              </a:spcBef>
              <a:spcAft>
                <a:spcPts val="0"/>
              </a:spcAft>
              <a:buClr>
                <a:schemeClr val="dk1"/>
              </a:buClr>
              <a:buSzPts val="2300"/>
              <a:buFont typeface="Noto Sans Symbols"/>
              <a:buChar char="➢"/>
            </a:pPr>
            <a:r>
              <a:rPr b="1" i="0" lang="en-US" sz="2300" u="none" cap="none" strike="noStrike">
                <a:solidFill>
                  <a:schemeClr val="dk1"/>
                </a:solidFill>
                <a:latin typeface="Georgia"/>
                <a:ea typeface="Georgia"/>
                <a:cs typeface="Georgia"/>
                <a:sym typeface="Georgia"/>
              </a:rPr>
              <a:t>Make</a:t>
            </a:r>
            <a:r>
              <a:rPr b="1" lang="en-US" sz="2300">
                <a:solidFill>
                  <a:schemeClr val="dk1"/>
                </a:solidFill>
                <a:latin typeface="Georgia"/>
                <a:ea typeface="Georgia"/>
                <a:cs typeface="Georgia"/>
                <a:sym typeface="Georgia"/>
              </a:rPr>
              <a:t> </a:t>
            </a:r>
            <a:r>
              <a:rPr b="1" i="0" lang="en-US" sz="2300" u="none" cap="none" strike="noStrike">
                <a:solidFill>
                  <a:schemeClr val="dk1"/>
                </a:solidFill>
                <a:latin typeface="Georgia"/>
                <a:ea typeface="Georgia"/>
                <a:cs typeface="Georgia"/>
                <a:sym typeface="Georgia"/>
              </a:rPr>
              <a:t>interdisciplinary </a:t>
            </a:r>
            <a:r>
              <a:rPr b="1" lang="en-US" sz="2300">
                <a:solidFill>
                  <a:schemeClr val="dk1"/>
                </a:solidFill>
                <a:latin typeface="Georgia"/>
                <a:ea typeface="Georgia"/>
                <a:cs typeface="Georgia"/>
                <a:sym typeface="Georgia"/>
              </a:rPr>
              <a:t>environmental science</a:t>
            </a:r>
            <a:r>
              <a:rPr b="1" i="0" lang="en-US" sz="2300" u="none" cap="none" strike="noStrike">
                <a:solidFill>
                  <a:schemeClr val="dk1"/>
                </a:solidFill>
                <a:latin typeface="Georgia"/>
                <a:ea typeface="Georgia"/>
                <a:cs typeface="Georgia"/>
                <a:sym typeface="Georgia"/>
              </a:rPr>
              <a:t> research accessible </a:t>
            </a:r>
            <a:r>
              <a:rPr b="1" lang="en-US" sz="2300">
                <a:solidFill>
                  <a:schemeClr val="dk1"/>
                </a:solidFill>
                <a:latin typeface="Georgia"/>
                <a:ea typeface="Georgia"/>
                <a:cs typeface="Georgia"/>
                <a:sym typeface="Georgia"/>
              </a:rPr>
              <a:t>(regardless of previous exposure)</a:t>
            </a:r>
            <a:endParaRPr b="0" i="0" sz="2300" u="none" cap="none" strike="noStrike">
              <a:solidFill>
                <a:schemeClr val="dk1"/>
              </a:solidFill>
              <a:latin typeface="Arial"/>
              <a:ea typeface="Arial"/>
              <a:cs typeface="Arial"/>
              <a:sym typeface="Arial"/>
            </a:endParaRPr>
          </a:p>
          <a:p>
            <a:pPr indent="-311150" lvl="0" marL="342900" marR="0" rtl="0" algn="l">
              <a:lnSpc>
                <a:spcPct val="150000"/>
              </a:lnSpc>
              <a:spcBef>
                <a:spcPts val="0"/>
              </a:spcBef>
              <a:spcAft>
                <a:spcPts val="0"/>
              </a:spcAft>
              <a:buClr>
                <a:schemeClr val="dk1"/>
              </a:buClr>
              <a:buSzPts val="2300"/>
              <a:buFont typeface="Noto Sans Symbols"/>
              <a:buChar char="➢"/>
            </a:pPr>
            <a:r>
              <a:rPr b="1" i="0" lang="en-US" sz="2300" u="none" cap="none" strike="noStrike">
                <a:solidFill>
                  <a:schemeClr val="dk1"/>
                </a:solidFill>
                <a:latin typeface="Georgia"/>
                <a:ea typeface="Georgia"/>
                <a:cs typeface="Georgia"/>
                <a:sym typeface="Georgia"/>
              </a:rPr>
              <a:t>Provide valuable field and lab skills relevant across disciplines</a:t>
            </a:r>
            <a:endParaRPr b="0" i="0" sz="2300" u="none" cap="none" strike="noStrike">
              <a:solidFill>
                <a:schemeClr val="dk1"/>
              </a:solidFill>
              <a:latin typeface="Arial"/>
              <a:ea typeface="Arial"/>
              <a:cs typeface="Arial"/>
              <a:sym typeface="Arial"/>
            </a:endParaRPr>
          </a:p>
          <a:p>
            <a:pPr indent="-311150" lvl="0" marL="342900" marR="0" rtl="0" algn="l">
              <a:lnSpc>
                <a:spcPct val="150000"/>
              </a:lnSpc>
              <a:spcBef>
                <a:spcPts val="0"/>
              </a:spcBef>
              <a:spcAft>
                <a:spcPts val="0"/>
              </a:spcAft>
              <a:buClr>
                <a:schemeClr val="dk1"/>
              </a:buClr>
              <a:buSzPts val="2300"/>
              <a:buFont typeface="Noto Sans Symbols"/>
              <a:buChar char="➢"/>
            </a:pPr>
            <a:r>
              <a:rPr b="1" i="0" lang="en-US" sz="2300" u="none" cap="none" strike="noStrike">
                <a:solidFill>
                  <a:schemeClr val="dk1"/>
                </a:solidFill>
                <a:latin typeface="Georgia"/>
                <a:ea typeface="Georgia"/>
                <a:cs typeface="Georgia"/>
                <a:sym typeface="Georgia"/>
              </a:rPr>
              <a:t>Build students’ mentoring and professional networks</a:t>
            </a:r>
            <a:endParaRPr b="0" i="0" sz="2300" u="none" cap="none" strike="noStrike">
              <a:solidFill>
                <a:schemeClr val="dk1"/>
              </a:solidFill>
              <a:latin typeface="Arial"/>
              <a:ea typeface="Arial"/>
              <a:cs typeface="Arial"/>
              <a:sym typeface="Arial"/>
            </a:endParaRPr>
          </a:p>
          <a:p>
            <a:pPr indent="-311150" lvl="0" marL="342900" marR="0" rtl="0" algn="l">
              <a:lnSpc>
                <a:spcPct val="150000"/>
              </a:lnSpc>
              <a:spcBef>
                <a:spcPts val="0"/>
              </a:spcBef>
              <a:spcAft>
                <a:spcPts val="0"/>
              </a:spcAft>
              <a:buClr>
                <a:schemeClr val="dk1"/>
              </a:buClr>
              <a:buSzPts val="2300"/>
              <a:buFont typeface="Noto Sans Symbols"/>
              <a:buChar char="➢"/>
            </a:pPr>
            <a:r>
              <a:rPr b="1" i="0" lang="en-US" sz="2300" u="none" cap="none" strike="noStrike">
                <a:solidFill>
                  <a:schemeClr val="dk1"/>
                </a:solidFill>
                <a:latin typeface="Georgia"/>
                <a:ea typeface="Georgia"/>
                <a:cs typeface="Georgia"/>
                <a:sym typeface="Georgia"/>
              </a:rPr>
              <a:t>Model non-extractive field work practices</a:t>
            </a:r>
            <a:endParaRPr b="0" i="0" sz="2300" u="none" cap="none" strike="noStrike">
              <a:solidFill>
                <a:schemeClr val="dk1"/>
              </a:solidFill>
              <a:latin typeface="Arial"/>
              <a:ea typeface="Arial"/>
              <a:cs typeface="Arial"/>
              <a:sym typeface="Arial"/>
            </a:endParaRPr>
          </a:p>
          <a:p>
            <a:pPr indent="-311150" lvl="0" marL="342900" marR="0" rtl="0" algn="l">
              <a:lnSpc>
                <a:spcPct val="150000"/>
              </a:lnSpc>
              <a:spcBef>
                <a:spcPts val="0"/>
              </a:spcBef>
              <a:spcAft>
                <a:spcPts val="0"/>
              </a:spcAft>
              <a:buClr>
                <a:schemeClr val="dk1"/>
              </a:buClr>
              <a:buSzPts val="2300"/>
              <a:buFont typeface="Noto Sans Symbols"/>
              <a:buChar char="➢"/>
            </a:pPr>
            <a:r>
              <a:rPr b="1" lang="en-US" sz="2300">
                <a:solidFill>
                  <a:schemeClr val="dk1"/>
                </a:solidFill>
                <a:latin typeface="Georgia"/>
                <a:ea typeface="Georgia"/>
                <a:cs typeface="Georgia"/>
                <a:sym typeface="Georgia"/>
              </a:rPr>
              <a:t>Help students’ formulate their confidence and identities as scientists and increase their sense of belonging in STEM</a:t>
            </a:r>
            <a:endParaRPr b="1" i="0" sz="2300" u="none" cap="none" strike="noStrike">
              <a:solidFill>
                <a:schemeClr val="dk1"/>
              </a:solidFill>
              <a:latin typeface="Georgia"/>
              <a:ea typeface="Georgia"/>
              <a:cs typeface="Georgia"/>
              <a:sym typeface="Georgia"/>
            </a:endParaRPr>
          </a:p>
          <a:p>
            <a:pPr indent="0" lvl="0" marL="355600" marR="0" rtl="0" algn="l">
              <a:lnSpc>
                <a:spcPct val="150000"/>
              </a:lnSpc>
              <a:spcBef>
                <a:spcPts val="0"/>
              </a:spcBef>
              <a:spcAft>
                <a:spcPts val="0"/>
              </a:spcAft>
              <a:buNone/>
            </a:pPr>
            <a:r>
              <a:t/>
            </a:r>
            <a:endParaRPr b="1" sz="2700">
              <a:solidFill>
                <a:srgbClr val="0F243E"/>
              </a:solidFill>
              <a:latin typeface="Georgia"/>
              <a:ea typeface="Georgia"/>
              <a:cs typeface="Georgia"/>
              <a:sym typeface="Georgia"/>
            </a:endParaRPr>
          </a:p>
        </p:txBody>
      </p:sp>
      <p:sp>
        <p:nvSpPr>
          <p:cNvPr id="99" name="Google Shape;99;p1"/>
          <p:cNvSpPr/>
          <p:nvPr/>
        </p:nvSpPr>
        <p:spPr>
          <a:xfrm>
            <a:off x="34230720" y="4038270"/>
            <a:ext cx="13910700" cy="6865500"/>
          </a:xfrm>
          <a:prstGeom prst="roundRect">
            <a:avLst>
              <a:gd fmla="val 16667" name="adj"/>
            </a:avLst>
          </a:prstGeom>
          <a:solidFill>
            <a:srgbClr val="D0E0E3"/>
          </a:solidFill>
          <a:ln cap="flat" cmpd="sng" w="38100">
            <a:solidFill>
              <a:srgbClr val="FFFFFF"/>
            </a:solidFill>
            <a:prstDash val="solid"/>
            <a:round/>
            <a:headEnd len="sm" w="sm" type="none"/>
            <a:tailEnd len="sm" w="sm" type="none"/>
          </a:ln>
        </p:spPr>
        <p:txBody>
          <a:bodyPr anchorCtr="0" anchor="ctr" bIns="68500" lIns="68500" spcFirstLastPara="1" rIns="68500" wrap="square" tIns="68500">
            <a:noAutofit/>
          </a:bodyPr>
          <a:lstStyle/>
          <a:p>
            <a:pPr indent="0" lvl="0" marL="0" marR="0" rtl="0" algn="ctr">
              <a:lnSpc>
                <a:spcPct val="150000"/>
              </a:lnSpc>
              <a:spcBef>
                <a:spcPts val="0"/>
              </a:spcBef>
              <a:spcAft>
                <a:spcPts val="0"/>
              </a:spcAft>
              <a:buNone/>
            </a:pPr>
            <a:r>
              <a:t/>
            </a:r>
            <a:endParaRPr b="1" sz="4500">
              <a:solidFill>
                <a:schemeClr val="dk1"/>
              </a:solidFill>
              <a:latin typeface="Georgia"/>
              <a:ea typeface="Georgia"/>
              <a:cs typeface="Georgia"/>
              <a:sym typeface="Georgia"/>
            </a:endParaRPr>
          </a:p>
          <a:p>
            <a:pPr indent="0" lvl="0" marL="0" marR="0" rtl="0" algn="ctr">
              <a:lnSpc>
                <a:spcPct val="150000"/>
              </a:lnSpc>
              <a:spcBef>
                <a:spcPts val="0"/>
              </a:spcBef>
              <a:spcAft>
                <a:spcPts val="0"/>
              </a:spcAft>
              <a:buNone/>
            </a:pPr>
            <a:r>
              <a:rPr b="1" lang="en-US" sz="4500">
                <a:solidFill>
                  <a:schemeClr val="dk1"/>
                </a:solidFill>
                <a:latin typeface="Georgia"/>
                <a:ea typeface="Georgia"/>
                <a:cs typeface="Georgia"/>
                <a:sym typeface="Georgia"/>
              </a:rPr>
              <a:t>Program </a:t>
            </a:r>
            <a:r>
              <a:rPr b="1" i="0" lang="en-US" sz="4500" u="none" cap="none" strike="noStrike">
                <a:solidFill>
                  <a:schemeClr val="dk1"/>
                </a:solidFill>
                <a:latin typeface="Georgia"/>
                <a:ea typeface="Georgia"/>
                <a:cs typeface="Georgia"/>
                <a:sym typeface="Georgia"/>
              </a:rPr>
              <a:t>Outcomes</a:t>
            </a:r>
            <a:endParaRPr b="1" i="0" sz="4500" u="none" cap="none" strike="noStrike">
              <a:solidFill>
                <a:schemeClr val="dk1"/>
              </a:solidFill>
              <a:latin typeface="Georgia"/>
              <a:ea typeface="Georgia"/>
              <a:cs typeface="Georgia"/>
              <a:sym typeface="Georgia"/>
            </a:endParaRPr>
          </a:p>
          <a:p>
            <a:pPr indent="0" lvl="0" marL="0" marR="0" rtl="0" algn="ctr">
              <a:lnSpc>
                <a:spcPct val="200000"/>
              </a:lnSpc>
              <a:spcBef>
                <a:spcPts val="0"/>
              </a:spcBef>
              <a:spcAft>
                <a:spcPts val="0"/>
              </a:spcAft>
              <a:buNone/>
            </a:pPr>
            <a:r>
              <a:rPr b="1" lang="en-US" sz="2300">
                <a:solidFill>
                  <a:schemeClr val="dk1"/>
                </a:solidFill>
                <a:latin typeface="Georgia"/>
                <a:ea typeface="Georgia"/>
                <a:cs typeface="Georgia"/>
                <a:sym typeface="Georgia"/>
              </a:rPr>
              <a:t>Throughout this program, our inaugural group of AUGR students gained:</a:t>
            </a:r>
            <a:endParaRPr b="1" sz="2300">
              <a:solidFill>
                <a:schemeClr val="dk1"/>
              </a:solidFill>
              <a:latin typeface="Georgia"/>
              <a:ea typeface="Georgia"/>
              <a:cs typeface="Georgia"/>
              <a:sym typeface="Georgia"/>
            </a:endParaRPr>
          </a:p>
          <a:p>
            <a:pPr indent="-311150" lvl="0" marL="342900" marR="0" rtl="0" algn="l">
              <a:lnSpc>
                <a:spcPct val="200000"/>
              </a:lnSpc>
              <a:spcBef>
                <a:spcPts val="0"/>
              </a:spcBef>
              <a:spcAft>
                <a:spcPts val="0"/>
              </a:spcAft>
              <a:buClr>
                <a:schemeClr val="dk1"/>
              </a:buClr>
              <a:buSzPts val="2300"/>
              <a:buFont typeface="Georgia"/>
              <a:buChar char="➢"/>
            </a:pPr>
            <a:r>
              <a:rPr b="1" lang="en-US" sz="2300">
                <a:solidFill>
                  <a:schemeClr val="dk1"/>
                </a:solidFill>
                <a:latin typeface="Georgia"/>
                <a:ea typeface="Georgia"/>
                <a:cs typeface="Georgia"/>
                <a:sym typeface="Georgia"/>
              </a:rPr>
              <a:t>F</a:t>
            </a:r>
            <a:r>
              <a:rPr b="1" i="0" lang="en-US" sz="2300" u="none" cap="none" strike="noStrike">
                <a:solidFill>
                  <a:schemeClr val="dk1"/>
                </a:solidFill>
                <a:latin typeface="Georgia"/>
                <a:ea typeface="Georgia"/>
                <a:cs typeface="Georgia"/>
                <a:sym typeface="Georgia"/>
              </a:rPr>
              <a:t>ield sampling competency &amp; confidence</a:t>
            </a:r>
            <a:endParaRPr b="1" i="0" sz="2300" u="none" cap="none" strike="noStrike">
              <a:solidFill>
                <a:schemeClr val="dk1"/>
              </a:solidFill>
              <a:latin typeface="Georgia"/>
              <a:ea typeface="Georgia"/>
              <a:cs typeface="Georgia"/>
              <a:sym typeface="Georgia"/>
            </a:endParaRPr>
          </a:p>
          <a:p>
            <a:pPr indent="-311150" lvl="0" marL="342900" marR="0" rtl="0" algn="l">
              <a:lnSpc>
                <a:spcPct val="200000"/>
              </a:lnSpc>
              <a:spcBef>
                <a:spcPts val="0"/>
              </a:spcBef>
              <a:spcAft>
                <a:spcPts val="0"/>
              </a:spcAft>
              <a:buClr>
                <a:schemeClr val="dk1"/>
              </a:buClr>
              <a:buSzPts val="2300"/>
              <a:buFont typeface="Georgia"/>
              <a:buChar char="➢"/>
            </a:pPr>
            <a:r>
              <a:rPr b="1" lang="en-US" sz="2300">
                <a:solidFill>
                  <a:schemeClr val="dk1"/>
                </a:solidFill>
                <a:latin typeface="Georgia"/>
                <a:ea typeface="Georgia"/>
                <a:cs typeface="Georgia"/>
                <a:sym typeface="Georgia"/>
              </a:rPr>
              <a:t>Experience conducting high precision lab procedures &amp; using lab instruments</a:t>
            </a:r>
            <a:endParaRPr b="1" i="0" sz="2300" u="none" cap="none" strike="noStrike">
              <a:solidFill>
                <a:schemeClr val="dk1"/>
              </a:solidFill>
              <a:latin typeface="Georgia"/>
              <a:ea typeface="Georgia"/>
              <a:cs typeface="Georgia"/>
              <a:sym typeface="Georgia"/>
            </a:endParaRPr>
          </a:p>
          <a:p>
            <a:pPr indent="-311150" lvl="0" marL="342900" marR="0" rtl="0" algn="l">
              <a:lnSpc>
                <a:spcPct val="200000"/>
              </a:lnSpc>
              <a:spcBef>
                <a:spcPts val="0"/>
              </a:spcBef>
              <a:spcAft>
                <a:spcPts val="0"/>
              </a:spcAft>
              <a:buClr>
                <a:schemeClr val="dk1"/>
              </a:buClr>
              <a:buSzPts val="2300"/>
              <a:buFont typeface="Georgia"/>
              <a:buChar char="➢"/>
            </a:pPr>
            <a:r>
              <a:rPr b="1" lang="en-US" sz="2300">
                <a:solidFill>
                  <a:schemeClr val="dk1"/>
                </a:solidFill>
                <a:latin typeface="Georgia"/>
                <a:ea typeface="Georgia"/>
                <a:cs typeface="Georgia"/>
                <a:sym typeface="Georgia"/>
              </a:rPr>
              <a:t>New connections within professional, mentoring, and personal networks</a:t>
            </a:r>
            <a:endParaRPr b="1" i="0" sz="2300" u="none" cap="none" strike="noStrike">
              <a:solidFill>
                <a:schemeClr val="dk1"/>
              </a:solidFill>
              <a:latin typeface="Georgia"/>
              <a:ea typeface="Georgia"/>
              <a:cs typeface="Georgia"/>
              <a:sym typeface="Georgia"/>
            </a:endParaRPr>
          </a:p>
          <a:p>
            <a:pPr indent="-311150" lvl="0" marL="342900" marR="0" rtl="0" algn="l">
              <a:lnSpc>
                <a:spcPct val="200000"/>
              </a:lnSpc>
              <a:spcBef>
                <a:spcPts val="0"/>
              </a:spcBef>
              <a:spcAft>
                <a:spcPts val="0"/>
              </a:spcAft>
              <a:buClr>
                <a:schemeClr val="dk1"/>
              </a:buClr>
              <a:buSzPts val="2300"/>
              <a:buFont typeface="Georgia"/>
              <a:buChar char="➢"/>
            </a:pPr>
            <a:r>
              <a:rPr b="1" lang="en-US" sz="2300">
                <a:solidFill>
                  <a:schemeClr val="dk1"/>
                </a:solidFill>
                <a:latin typeface="Georgia"/>
                <a:ea typeface="Georgia"/>
                <a:cs typeface="Georgia"/>
                <a:sym typeface="Georgia"/>
              </a:rPr>
              <a:t>Hands-on experience in research practices beyond their chosen majors</a:t>
            </a:r>
            <a:endParaRPr b="1" i="0" sz="2300" u="none" cap="none" strike="noStrike">
              <a:solidFill>
                <a:schemeClr val="dk1"/>
              </a:solidFill>
              <a:latin typeface="Georgia"/>
              <a:ea typeface="Georgia"/>
              <a:cs typeface="Georgia"/>
              <a:sym typeface="Georgia"/>
            </a:endParaRPr>
          </a:p>
          <a:p>
            <a:pPr indent="-311150" lvl="0" marL="342900" marR="0" rtl="0" algn="l">
              <a:lnSpc>
                <a:spcPct val="200000"/>
              </a:lnSpc>
              <a:spcBef>
                <a:spcPts val="0"/>
              </a:spcBef>
              <a:spcAft>
                <a:spcPts val="0"/>
              </a:spcAft>
              <a:buClr>
                <a:schemeClr val="dk1"/>
              </a:buClr>
              <a:buSzPts val="2300"/>
              <a:buFont typeface="Georgia"/>
              <a:buChar char="➢"/>
            </a:pPr>
            <a:r>
              <a:rPr b="1" lang="en-US" sz="2300">
                <a:solidFill>
                  <a:schemeClr val="dk1"/>
                </a:solidFill>
                <a:latin typeface="Georgia"/>
                <a:ea typeface="Georgia"/>
                <a:cs typeface="Georgia"/>
                <a:sym typeface="Georgia"/>
              </a:rPr>
              <a:t>Experience presenting</a:t>
            </a:r>
            <a:r>
              <a:rPr b="1" i="0" lang="en-US" sz="2300" u="none" cap="none" strike="noStrike">
                <a:solidFill>
                  <a:schemeClr val="dk1"/>
                </a:solidFill>
                <a:latin typeface="Georgia"/>
                <a:ea typeface="Georgia"/>
                <a:cs typeface="Georgia"/>
                <a:sym typeface="Georgia"/>
              </a:rPr>
              <a:t> at a</a:t>
            </a:r>
            <a:r>
              <a:rPr b="1" lang="en-US" sz="2300">
                <a:solidFill>
                  <a:schemeClr val="dk1"/>
                </a:solidFill>
                <a:latin typeface="Georgia"/>
                <a:ea typeface="Georgia"/>
                <a:cs typeface="Georgia"/>
                <a:sym typeface="Georgia"/>
              </a:rPr>
              <a:t> national science meeting </a:t>
            </a:r>
            <a:r>
              <a:rPr b="1" i="1" lang="en-US" sz="2300">
                <a:solidFill>
                  <a:schemeClr val="dk1"/>
                </a:solidFill>
                <a:latin typeface="Georgia"/>
                <a:ea typeface="Georgia"/>
                <a:cs typeface="Georgia"/>
                <a:sym typeface="Georgia"/>
              </a:rPr>
              <a:t>(please go visit our students posters!)</a:t>
            </a:r>
            <a:endParaRPr b="1" i="1" sz="2300" u="none" cap="none" strike="noStrike">
              <a:solidFill>
                <a:schemeClr val="dk1"/>
              </a:solidFill>
              <a:latin typeface="Georgia"/>
              <a:ea typeface="Georgia"/>
              <a:cs typeface="Georgia"/>
              <a:sym typeface="Georgia"/>
            </a:endParaRPr>
          </a:p>
          <a:p>
            <a:pPr indent="0" lvl="0" marL="0" marR="0" rtl="0" algn="l">
              <a:lnSpc>
                <a:spcPct val="150000"/>
              </a:lnSpc>
              <a:spcBef>
                <a:spcPts val="0"/>
              </a:spcBef>
              <a:spcAft>
                <a:spcPts val="0"/>
              </a:spcAft>
              <a:buNone/>
            </a:pPr>
            <a:r>
              <a:t/>
            </a:r>
            <a:endParaRPr b="1" i="0" sz="2300" u="none" cap="none" strike="noStrike">
              <a:solidFill>
                <a:schemeClr val="dk1"/>
              </a:solidFill>
              <a:latin typeface="Georgia"/>
              <a:ea typeface="Georgia"/>
              <a:cs typeface="Georgia"/>
              <a:sym typeface="Georgia"/>
            </a:endParaRPr>
          </a:p>
          <a:p>
            <a:pPr indent="0" lvl="0" marL="342900" marR="0" rtl="0" algn="l">
              <a:lnSpc>
                <a:spcPct val="150000"/>
              </a:lnSpc>
              <a:spcBef>
                <a:spcPts val="0"/>
              </a:spcBef>
              <a:spcAft>
                <a:spcPts val="0"/>
              </a:spcAft>
              <a:buNone/>
            </a:pPr>
            <a:r>
              <a:t/>
            </a:r>
            <a:endParaRPr b="1" i="0" sz="4500" u="none" cap="none" strike="noStrike">
              <a:solidFill>
                <a:srgbClr val="0F243E"/>
              </a:solidFill>
              <a:latin typeface="Georgia"/>
              <a:ea typeface="Georgia"/>
              <a:cs typeface="Georgia"/>
              <a:sym typeface="Georgia"/>
            </a:endParaRPr>
          </a:p>
        </p:txBody>
      </p:sp>
      <p:sp>
        <p:nvSpPr>
          <p:cNvPr id="100" name="Google Shape;100;p1"/>
          <p:cNvSpPr/>
          <p:nvPr/>
        </p:nvSpPr>
        <p:spPr>
          <a:xfrm>
            <a:off x="10192258" y="12073313"/>
            <a:ext cx="4998300" cy="5005800"/>
          </a:xfrm>
          <a:prstGeom prst="roundRect">
            <a:avLst>
              <a:gd fmla="val 10000" name="adj"/>
            </a:avLst>
          </a:prstGeom>
          <a:blipFill rotWithShape="1">
            <a:blip r:embed="rId7">
              <a:alphaModFix/>
            </a:blip>
            <a:stretch>
              <a:fillRect b="0" l="-38998" r="-38987" t="0"/>
            </a:stretch>
          </a:blipFill>
          <a:ln>
            <a:noFill/>
          </a:ln>
        </p:spPr>
        <p:txBody>
          <a:bodyPr anchorCtr="0" anchor="ctr" bIns="68500" lIns="68500" spcFirstLastPara="1" rIns="68500" wrap="square" tIns="68500">
            <a:noAutofit/>
          </a:bodyPr>
          <a:lstStyle/>
          <a:p>
            <a:pPr indent="0" lvl="0" marL="0" marR="0" rtl="0" algn="l">
              <a:lnSpc>
                <a:spcPct val="100000"/>
              </a:lnSpc>
              <a:spcBef>
                <a:spcPts val="0"/>
              </a:spcBef>
              <a:spcAft>
                <a:spcPts val="0"/>
              </a:spcAft>
              <a:buNone/>
            </a:pPr>
            <a:r>
              <a:t/>
            </a:r>
            <a:endParaRPr b="0" i="0" sz="600" u="none" cap="none" strike="noStrike">
              <a:solidFill>
                <a:srgbClr val="000000"/>
              </a:solidFill>
              <a:latin typeface="Arial"/>
              <a:ea typeface="Arial"/>
              <a:cs typeface="Arial"/>
              <a:sym typeface="Arial"/>
            </a:endParaRPr>
          </a:p>
        </p:txBody>
      </p:sp>
      <p:sp>
        <p:nvSpPr>
          <p:cNvPr id="101" name="Google Shape;101;p1"/>
          <p:cNvSpPr/>
          <p:nvPr/>
        </p:nvSpPr>
        <p:spPr>
          <a:xfrm>
            <a:off x="2474471" y="12073313"/>
            <a:ext cx="4998300" cy="5005800"/>
          </a:xfrm>
          <a:prstGeom prst="roundRect">
            <a:avLst>
              <a:gd fmla="val 10000" name="adj"/>
            </a:avLst>
          </a:prstGeom>
          <a:blipFill rotWithShape="1">
            <a:blip r:embed="rId8">
              <a:alphaModFix/>
            </a:blip>
            <a:stretch>
              <a:fillRect b="-38987" l="0" r="0" t="-38998"/>
            </a:stretch>
          </a:blipFill>
          <a:ln>
            <a:noFill/>
          </a:ln>
        </p:spPr>
        <p:txBody>
          <a:bodyPr anchorCtr="0" anchor="ctr" bIns="68500" lIns="68500" spcFirstLastPara="1" rIns="68500" wrap="square" tIns="68500">
            <a:noAutofit/>
          </a:bodyPr>
          <a:lstStyle/>
          <a:p>
            <a:pPr indent="0" lvl="0" marL="0" marR="0" rtl="0" algn="l">
              <a:lnSpc>
                <a:spcPct val="100000"/>
              </a:lnSpc>
              <a:spcBef>
                <a:spcPts val="0"/>
              </a:spcBef>
              <a:spcAft>
                <a:spcPts val="0"/>
              </a:spcAft>
              <a:buNone/>
            </a:pPr>
            <a:r>
              <a:t/>
            </a:r>
            <a:endParaRPr b="0" i="0" sz="600" u="none" cap="none" strike="noStrike">
              <a:solidFill>
                <a:srgbClr val="000000"/>
              </a:solidFill>
              <a:latin typeface="Arial"/>
              <a:ea typeface="Arial"/>
              <a:cs typeface="Arial"/>
              <a:sym typeface="Arial"/>
            </a:endParaRPr>
          </a:p>
        </p:txBody>
      </p:sp>
      <p:sp>
        <p:nvSpPr>
          <p:cNvPr id="102" name="Google Shape;102;p1"/>
          <p:cNvSpPr/>
          <p:nvPr/>
        </p:nvSpPr>
        <p:spPr>
          <a:xfrm>
            <a:off x="1736355" y="16459170"/>
            <a:ext cx="6425100" cy="4377900"/>
          </a:xfrm>
          <a:prstGeom prst="roundRect">
            <a:avLst>
              <a:gd fmla="val 10000" name="adj"/>
            </a:avLst>
          </a:prstGeom>
          <a:gradFill>
            <a:gsLst>
              <a:gs pos="0">
                <a:srgbClr val="668DC4"/>
              </a:gs>
              <a:gs pos="50000">
                <a:srgbClr val="4880C2"/>
              </a:gs>
              <a:gs pos="100000">
                <a:srgbClr val="3A6FB1"/>
              </a:gs>
            </a:gsLst>
            <a:lin ang="5400012" scaled="0"/>
          </a:gradFill>
          <a:ln>
            <a:noFill/>
          </a:ln>
        </p:spPr>
        <p:txBody>
          <a:bodyPr anchorCtr="0" anchor="ctr" bIns="68500" lIns="68500" spcFirstLastPara="1" rIns="68500" wrap="square" tIns="68500">
            <a:noAutofit/>
          </a:bodyPr>
          <a:lstStyle/>
          <a:p>
            <a:pPr indent="0" lvl="0" marL="0" marR="0" rtl="0" algn="l">
              <a:lnSpc>
                <a:spcPct val="100000"/>
              </a:lnSpc>
              <a:spcBef>
                <a:spcPts val="0"/>
              </a:spcBef>
              <a:spcAft>
                <a:spcPts val="0"/>
              </a:spcAft>
              <a:buNone/>
            </a:pPr>
            <a:r>
              <a:t/>
            </a:r>
            <a:endParaRPr b="0" i="0" sz="600" u="none" cap="none" strike="noStrike">
              <a:solidFill>
                <a:srgbClr val="000000"/>
              </a:solidFill>
              <a:latin typeface="Arial"/>
              <a:ea typeface="Arial"/>
              <a:cs typeface="Arial"/>
              <a:sym typeface="Arial"/>
            </a:endParaRPr>
          </a:p>
        </p:txBody>
      </p:sp>
      <p:sp>
        <p:nvSpPr>
          <p:cNvPr id="103" name="Google Shape;103;p1"/>
          <p:cNvSpPr txBox="1"/>
          <p:nvPr/>
        </p:nvSpPr>
        <p:spPr>
          <a:xfrm>
            <a:off x="1792665" y="16459043"/>
            <a:ext cx="6276000" cy="4378200"/>
          </a:xfrm>
          <a:prstGeom prst="rect">
            <a:avLst/>
          </a:prstGeom>
          <a:noFill/>
          <a:ln>
            <a:noFill/>
          </a:ln>
        </p:spPr>
        <p:txBody>
          <a:bodyPr anchorCtr="0" anchor="t" bIns="185550" lIns="185550" spcFirstLastPara="1" rIns="185550" wrap="square" tIns="185550">
            <a:noAutofit/>
          </a:bodyPr>
          <a:lstStyle/>
          <a:p>
            <a:pPr indent="0" lvl="0" marL="0" marR="0" rtl="0" algn="ctr">
              <a:lnSpc>
                <a:spcPct val="90000"/>
              </a:lnSpc>
              <a:spcBef>
                <a:spcPts val="0"/>
              </a:spcBef>
              <a:spcAft>
                <a:spcPts val="0"/>
              </a:spcAft>
              <a:buNone/>
            </a:pPr>
            <a:r>
              <a:rPr b="0" i="0" lang="en-US" sz="3700" u="none" cap="none" strike="noStrike">
                <a:solidFill>
                  <a:srgbClr val="FFFFFF"/>
                </a:solidFill>
                <a:latin typeface="Georgia"/>
                <a:ea typeface="Georgia"/>
                <a:cs typeface="Georgia"/>
                <a:sym typeface="Georgia"/>
              </a:rPr>
              <a:t>Site </a:t>
            </a:r>
            <a:r>
              <a:rPr lang="en-US" sz="3700">
                <a:solidFill>
                  <a:srgbClr val="FFFFFF"/>
                </a:solidFill>
                <a:latin typeface="Georgia"/>
                <a:ea typeface="Georgia"/>
                <a:cs typeface="Georgia"/>
                <a:sym typeface="Georgia"/>
              </a:rPr>
              <a:t>recon</a:t>
            </a:r>
            <a:r>
              <a:rPr b="0" i="0" lang="en-US" sz="3700" u="none" cap="none" strike="noStrike">
                <a:solidFill>
                  <a:srgbClr val="FFFFFF"/>
                </a:solidFill>
                <a:latin typeface="Georgia"/>
                <a:ea typeface="Georgia"/>
                <a:cs typeface="Georgia"/>
                <a:sym typeface="Georgia"/>
              </a:rPr>
              <a:t> &amp; pre-sampling </a:t>
            </a:r>
            <a:endParaRPr b="0" i="0" sz="3700" u="none" cap="none" strike="noStrike">
              <a:solidFill>
                <a:srgbClr val="FFFFFF"/>
              </a:solidFill>
              <a:latin typeface="Georgia"/>
              <a:ea typeface="Georgia"/>
              <a:cs typeface="Georgia"/>
              <a:sym typeface="Georgia"/>
            </a:endParaRPr>
          </a:p>
          <a:p>
            <a:pPr indent="0" lvl="0" marL="0" marR="0" rtl="0" algn="ctr">
              <a:lnSpc>
                <a:spcPct val="115000"/>
              </a:lnSpc>
              <a:spcBef>
                <a:spcPts val="0"/>
              </a:spcBef>
              <a:spcAft>
                <a:spcPts val="0"/>
              </a:spcAft>
              <a:buNone/>
            </a:pPr>
            <a:r>
              <a:rPr b="0" i="1" lang="en-US" sz="2600" u="none" cap="none" strike="noStrike">
                <a:solidFill>
                  <a:srgbClr val="FFFFFF"/>
                </a:solidFill>
                <a:latin typeface="Georgia"/>
                <a:ea typeface="Georgia"/>
                <a:cs typeface="Georgia"/>
                <a:sym typeface="Georgia"/>
              </a:rPr>
              <a:t>March 2022</a:t>
            </a:r>
            <a:endParaRPr b="0" i="0" sz="2700" u="none" cap="none" strike="noStrike">
              <a:solidFill>
                <a:srgbClr val="FFFFFF"/>
              </a:solidFill>
              <a:latin typeface="Georgia"/>
              <a:ea typeface="Georgia"/>
              <a:cs typeface="Georgia"/>
              <a:sym typeface="Georgia"/>
            </a:endParaRPr>
          </a:p>
          <a:p>
            <a:pPr indent="-349250" lvl="0" marL="355600" marR="0" rtl="0" algn="l">
              <a:lnSpc>
                <a:spcPct val="115000"/>
              </a:lnSpc>
              <a:spcBef>
                <a:spcPts val="0"/>
              </a:spcBef>
              <a:spcAft>
                <a:spcPts val="0"/>
              </a:spcAft>
              <a:buClr>
                <a:srgbClr val="FFFFFF"/>
              </a:buClr>
              <a:buSzPts val="3900"/>
              <a:buFont typeface="Noto Sans Symbols"/>
              <a:buChar char="➢"/>
            </a:pPr>
            <a:r>
              <a:rPr b="0" i="0" lang="en-US" sz="2700" u="none" cap="none" strike="noStrike">
                <a:solidFill>
                  <a:srgbClr val="FFFFFF"/>
                </a:solidFill>
                <a:latin typeface="Georgia"/>
                <a:ea typeface="Georgia"/>
                <a:cs typeface="Georgia"/>
                <a:sym typeface="Georgia"/>
              </a:rPr>
              <a:t>Formed connections with property owners</a:t>
            </a:r>
            <a:endParaRPr sz="1100"/>
          </a:p>
          <a:p>
            <a:pPr indent="-349250" lvl="0" marL="355600" marR="0" rtl="0" algn="l">
              <a:lnSpc>
                <a:spcPct val="115000"/>
              </a:lnSpc>
              <a:spcBef>
                <a:spcPts val="0"/>
              </a:spcBef>
              <a:spcAft>
                <a:spcPts val="0"/>
              </a:spcAft>
              <a:buClr>
                <a:srgbClr val="FFFFFF"/>
              </a:buClr>
              <a:buSzPts val="3900"/>
              <a:buFont typeface="Noto Sans Symbols"/>
              <a:buChar char="➢"/>
            </a:pPr>
            <a:r>
              <a:rPr b="0" i="0" lang="en-US" sz="2700" u="none" cap="none" strike="noStrike">
                <a:solidFill>
                  <a:srgbClr val="FFFFFF"/>
                </a:solidFill>
                <a:latin typeface="Georgia"/>
                <a:ea typeface="Georgia"/>
                <a:cs typeface="Georgia"/>
                <a:sym typeface="Georgia"/>
              </a:rPr>
              <a:t>Collected preliminary field data</a:t>
            </a:r>
            <a:r>
              <a:rPr lang="en-US" sz="2700">
                <a:solidFill>
                  <a:srgbClr val="FFFFFF"/>
                </a:solidFill>
                <a:latin typeface="Georgia"/>
                <a:ea typeface="Georgia"/>
                <a:cs typeface="Georgia"/>
                <a:sym typeface="Georgia"/>
              </a:rPr>
              <a:t>, stream </a:t>
            </a:r>
            <a:r>
              <a:rPr b="0" i="0" lang="en-US" sz="2700" u="none" cap="none" strike="noStrike">
                <a:solidFill>
                  <a:srgbClr val="FFFFFF"/>
                </a:solidFill>
                <a:latin typeface="Georgia"/>
                <a:ea typeface="Georgia"/>
                <a:cs typeface="Georgia"/>
                <a:sym typeface="Georgia"/>
              </a:rPr>
              <a:t>water &amp; sediment samples</a:t>
            </a:r>
            <a:endParaRPr sz="1100"/>
          </a:p>
          <a:p>
            <a:pPr indent="0" lvl="0" marL="0" marR="0" rtl="0" algn="l">
              <a:lnSpc>
                <a:spcPct val="90000"/>
              </a:lnSpc>
              <a:spcBef>
                <a:spcPts val="0"/>
              </a:spcBef>
              <a:spcAft>
                <a:spcPts val="0"/>
              </a:spcAft>
              <a:buNone/>
            </a:pPr>
            <a:r>
              <a:t/>
            </a:r>
            <a:endParaRPr sz="2700">
              <a:solidFill>
                <a:srgbClr val="FFFFFF"/>
              </a:solidFill>
              <a:latin typeface="Georgia"/>
              <a:ea typeface="Georgia"/>
              <a:cs typeface="Georgia"/>
              <a:sym typeface="Georgia"/>
            </a:endParaRPr>
          </a:p>
        </p:txBody>
      </p:sp>
      <p:sp>
        <p:nvSpPr>
          <p:cNvPr id="104" name="Google Shape;104;p1"/>
          <p:cNvSpPr/>
          <p:nvPr/>
        </p:nvSpPr>
        <p:spPr>
          <a:xfrm>
            <a:off x="8425358" y="13974772"/>
            <a:ext cx="952800" cy="1202700"/>
          </a:xfrm>
          <a:prstGeom prst="rightArrow">
            <a:avLst>
              <a:gd fmla="val 60000" name="adj1"/>
              <a:gd fmla="val 50000" name="adj2"/>
            </a:avLst>
          </a:prstGeom>
          <a:gradFill>
            <a:gsLst>
              <a:gs pos="0">
                <a:srgbClr val="BAC7DC"/>
              </a:gs>
              <a:gs pos="50000">
                <a:srgbClr val="AFBFD7"/>
              </a:gs>
              <a:gs pos="100000">
                <a:srgbClr val="97A7C0"/>
              </a:gs>
            </a:gsLst>
            <a:lin ang="5400012" scaled="0"/>
          </a:gradFill>
          <a:ln>
            <a:noFill/>
          </a:ln>
        </p:spPr>
        <p:txBody>
          <a:bodyPr anchorCtr="0" anchor="ctr" bIns="68500" lIns="68500" spcFirstLastPara="1" rIns="68500" wrap="square" tIns="68500">
            <a:noAutofit/>
          </a:bodyPr>
          <a:lstStyle/>
          <a:p>
            <a:pPr indent="0" lvl="0" marL="0" marR="0" rtl="0" algn="l">
              <a:lnSpc>
                <a:spcPct val="100000"/>
              </a:lnSpc>
              <a:spcBef>
                <a:spcPts val="0"/>
              </a:spcBef>
              <a:spcAft>
                <a:spcPts val="0"/>
              </a:spcAft>
              <a:buNone/>
            </a:pPr>
            <a:r>
              <a:t/>
            </a:r>
            <a:endParaRPr b="0" i="0" sz="600" u="none" cap="none" strike="noStrike">
              <a:solidFill>
                <a:srgbClr val="000000"/>
              </a:solidFill>
              <a:latin typeface="Arial"/>
              <a:ea typeface="Arial"/>
              <a:cs typeface="Arial"/>
              <a:sym typeface="Arial"/>
            </a:endParaRPr>
          </a:p>
        </p:txBody>
      </p:sp>
      <p:sp>
        <p:nvSpPr>
          <p:cNvPr id="105" name="Google Shape;105;p1"/>
          <p:cNvSpPr txBox="1"/>
          <p:nvPr/>
        </p:nvSpPr>
        <p:spPr>
          <a:xfrm>
            <a:off x="8425358" y="14215333"/>
            <a:ext cx="666900" cy="721800"/>
          </a:xfrm>
          <a:prstGeom prst="rect">
            <a:avLst/>
          </a:prstGeom>
          <a:solidFill>
            <a:srgbClr val="AABAD2"/>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4100" u="none" cap="none" strike="noStrike">
              <a:solidFill>
                <a:srgbClr val="FFFFFF"/>
              </a:solidFill>
              <a:latin typeface="Calibri"/>
              <a:ea typeface="Calibri"/>
              <a:cs typeface="Calibri"/>
              <a:sym typeface="Calibri"/>
            </a:endParaRPr>
          </a:p>
        </p:txBody>
      </p:sp>
      <p:sp>
        <p:nvSpPr>
          <p:cNvPr id="106" name="Google Shape;106;p1"/>
          <p:cNvSpPr/>
          <p:nvPr/>
        </p:nvSpPr>
        <p:spPr>
          <a:xfrm>
            <a:off x="16173142" y="13974772"/>
            <a:ext cx="980400" cy="1202700"/>
          </a:xfrm>
          <a:prstGeom prst="rightArrow">
            <a:avLst>
              <a:gd fmla="val 60000" name="adj1"/>
              <a:gd fmla="val 50000" name="adj2"/>
            </a:avLst>
          </a:prstGeom>
          <a:gradFill>
            <a:gsLst>
              <a:gs pos="0">
                <a:srgbClr val="BAC7DC"/>
              </a:gs>
              <a:gs pos="50000">
                <a:srgbClr val="AFBFD7"/>
              </a:gs>
              <a:gs pos="100000">
                <a:srgbClr val="97A7C0"/>
              </a:gs>
            </a:gsLst>
            <a:lin ang="5400012" scaled="0"/>
          </a:gradFill>
          <a:ln>
            <a:noFill/>
          </a:ln>
        </p:spPr>
        <p:txBody>
          <a:bodyPr anchorCtr="0" anchor="ctr" bIns="68500" lIns="68500" spcFirstLastPara="1" rIns="68500" wrap="square" tIns="68500">
            <a:noAutofit/>
          </a:bodyPr>
          <a:lstStyle/>
          <a:p>
            <a:pPr indent="0" lvl="0" marL="0" marR="0" rtl="0" algn="l">
              <a:lnSpc>
                <a:spcPct val="100000"/>
              </a:lnSpc>
              <a:spcBef>
                <a:spcPts val="0"/>
              </a:spcBef>
              <a:spcAft>
                <a:spcPts val="0"/>
              </a:spcAft>
              <a:buNone/>
            </a:pPr>
            <a:r>
              <a:t/>
            </a:r>
            <a:endParaRPr b="0" i="0" sz="600" u="none" cap="none" strike="noStrike">
              <a:solidFill>
                <a:srgbClr val="000000"/>
              </a:solidFill>
              <a:latin typeface="Arial"/>
              <a:ea typeface="Arial"/>
              <a:cs typeface="Arial"/>
              <a:sym typeface="Arial"/>
            </a:endParaRPr>
          </a:p>
        </p:txBody>
      </p:sp>
      <p:sp>
        <p:nvSpPr>
          <p:cNvPr id="107" name="Google Shape;107;p1"/>
          <p:cNvSpPr txBox="1"/>
          <p:nvPr/>
        </p:nvSpPr>
        <p:spPr>
          <a:xfrm>
            <a:off x="16173142" y="14215333"/>
            <a:ext cx="686100" cy="7218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4100" u="none" cap="none" strike="noStrike">
              <a:solidFill>
                <a:srgbClr val="FFFFFF"/>
              </a:solidFill>
              <a:latin typeface="Calibri"/>
              <a:ea typeface="Calibri"/>
              <a:cs typeface="Calibri"/>
              <a:sym typeface="Calibri"/>
            </a:endParaRPr>
          </a:p>
        </p:txBody>
      </p:sp>
      <p:sp>
        <p:nvSpPr>
          <p:cNvPr id="108" name="Google Shape;108;p1"/>
          <p:cNvSpPr/>
          <p:nvPr/>
        </p:nvSpPr>
        <p:spPr>
          <a:xfrm>
            <a:off x="17993676" y="12073313"/>
            <a:ext cx="4998000" cy="5005500"/>
          </a:xfrm>
          <a:prstGeom prst="roundRect">
            <a:avLst>
              <a:gd fmla="val 10000" name="adj"/>
            </a:avLst>
          </a:prstGeom>
          <a:blipFill rotWithShape="1">
            <a:blip r:embed="rId9">
              <a:alphaModFix/>
            </a:blip>
            <a:stretch>
              <a:fillRect b="0" l="-38998" r="-38987" t="0"/>
            </a:stretch>
          </a:blipFill>
          <a:ln>
            <a:noFill/>
          </a:ln>
        </p:spPr>
        <p:txBody>
          <a:bodyPr anchorCtr="0" anchor="ctr" bIns="68500" lIns="68500" spcFirstLastPara="1" rIns="68500" wrap="square" tIns="68500">
            <a:noAutofit/>
          </a:bodyPr>
          <a:lstStyle/>
          <a:p>
            <a:pPr indent="0" lvl="0" marL="0" marR="0" rtl="0" algn="l">
              <a:lnSpc>
                <a:spcPct val="100000"/>
              </a:lnSpc>
              <a:spcBef>
                <a:spcPts val="0"/>
              </a:spcBef>
              <a:spcAft>
                <a:spcPts val="0"/>
              </a:spcAft>
              <a:buNone/>
            </a:pPr>
            <a:r>
              <a:t/>
            </a:r>
            <a:endParaRPr b="0" i="0" sz="600" u="none" cap="none" strike="noStrike">
              <a:solidFill>
                <a:srgbClr val="000000"/>
              </a:solidFill>
              <a:latin typeface="Arial"/>
              <a:ea typeface="Arial"/>
              <a:cs typeface="Arial"/>
              <a:sym typeface="Arial"/>
            </a:endParaRPr>
          </a:p>
        </p:txBody>
      </p:sp>
      <p:sp>
        <p:nvSpPr>
          <p:cNvPr id="109" name="Google Shape;109;p1"/>
          <p:cNvSpPr/>
          <p:nvPr/>
        </p:nvSpPr>
        <p:spPr>
          <a:xfrm rot="-56263">
            <a:off x="31829783" y="13918252"/>
            <a:ext cx="953228" cy="1202858"/>
          </a:xfrm>
          <a:prstGeom prst="rightArrow">
            <a:avLst>
              <a:gd fmla="val 60000" name="adj1"/>
              <a:gd fmla="val 50000" name="adj2"/>
            </a:avLst>
          </a:prstGeom>
          <a:gradFill>
            <a:gsLst>
              <a:gs pos="0">
                <a:srgbClr val="BAC7DC"/>
              </a:gs>
              <a:gs pos="50000">
                <a:srgbClr val="AFBFD7"/>
              </a:gs>
              <a:gs pos="100000">
                <a:srgbClr val="97A7C0"/>
              </a:gs>
            </a:gsLst>
            <a:lin ang="5400012" scaled="0"/>
          </a:gradFill>
          <a:ln>
            <a:noFill/>
          </a:ln>
        </p:spPr>
        <p:txBody>
          <a:bodyPr anchorCtr="0" anchor="ctr" bIns="68500" lIns="68500" spcFirstLastPara="1" rIns="68500" wrap="square" tIns="68500">
            <a:noAutofit/>
          </a:bodyPr>
          <a:lstStyle/>
          <a:p>
            <a:pPr indent="0" lvl="0" marL="0" marR="0" rtl="0" algn="l">
              <a:lnSpc>
                <a:spcPct val="100000"/>
              </a:lnSpc>
              <a:spcBef>
                <a:spcPts val="0"/>
              </a:spcBef>
              <a:spcAft>
                <a:spcPts val="0"/>
              </a:spcAft>
              <a:buNone/>
            </a:pPr>
            <a:r>
              <a:t/>
            </a:r>
            <a:endParaRPr b="0" i="0" sz="600" u="none" cap="none" strike="noStrike">
              <a:solidFill>
                <a:srgbClr val="000000"/>
              </a:solidFill>
              <a:latin typeface="Arial"/>
              <a:ea typeface="Arial"/>
              <a:cs typeface="Arial"/>
              <a:sym typeface="Arial"/>
            </a:endParaRPr>
          </a:p>
        </p:txBody>
      </p:sp>
      <p:sp>
        <p:nvSpPr>
          <p:cNvPr id="110" name="Google Shape;110;p1"/>
          <p:cNvSpPr/>
          <p:nvPr/>
        </p:nvSpPr>
        <p:spPr>
          <a:xfrm>
            <a:off x="33737525" y="12283851"/>
            <a:ext cx="4998300" cy="5005800"/>
          </a:xfrm>
          <a:prstGeom prst="roundRect">
            <a:avLst>
              <a:gd fmla="val 10000" name="adj"/>
            </a:avLst>
          </a:prstGeom>
          <a:blipFill rotWithShape="1">
            <a:blip r:embed="rId10">
              <a:alphaModFix/>
            </a:blip>
            <a:stretch>
              <a:fillRect b="0" l="-38998" r="-38987" t="0"/>
            </a:stretch>
          </a:blipFill>
          <a:ln>
            <a:noFill/>
          </a:ln>
        </p:spPr>
        <p:txBody>
          <a:bodyPr anchorCtr="0" anchor="ctr" bIns="68500" lIns="68500" spcFirstLastPara="1" rIns="68500" wrap="square" tIns="68500">
            <a:noAutofit/>
          </a:bodyPr>
          <a:lstStyle/>
          <a:p>
            <a:pPr indent="0" lvl="0" marL="0" marR="0" rtl="0" algn="l">
              <a:lnSpc>
                <a:spcPct val="100000"/>
              </a:lnSpc>
              <a:spcBef>
                <a:spcPts val="0"/>
              </a:spcBef>
              <a:spcAft>
                <a:spcPts val="0"/>
              </a:spcAft>
              <a:buNone/>
            </a:pPr>
            <a:r>
              <a:t/>
            </a:r>
            <a:endParaRPr b="0" i="0" sz="600" u="none" cap="none" strike="noStrike">
              <a:solidFill>
                <a:srgbClr val="000000"/>
              </a:solidFill>
              <a:latin typeface="Arial"/>
              <a:ea typeface="Arial"/>
              <a:cs typeface="Arial"/>
              <a:sym typeface="Arial"/>
            </a:endParaRPr>
          </a:p>
        </p:txBody>
      </p:sp>
      <p:sp>
        <p:nvSpPr>
          <p:cNvPr id="111" name="Google Shape;111;p1"/>
          <p:cNvSpPr/>
          <p:nvPr/>
        </p:nvSpPr>
        <p:spPr>
          <a:xfrm rot="56780">
            <a:off x="39724378" y="13918286"/>
            <a:ext cx="908224" cy="1202863"/>
          </a:xfrm>
          <a:prstGeom prst="rightArrow">
            <a:avLst>
              <a:gd fmla="val 60000" name="adj1"/>
              <a:gd fmla="val 50000" name="adj2"/>
            </a:avLst>
          </a:prstGeom>
          <a:gradFill>
            <a:gsLst>
              <a:gs pos="0">
                <a:srgbClr val="BAC7DC"/>
              </a:gs>
              <a:gs pos="50000">
                <a:srgbClr val="AFBFD7"/>
              </a:gs>
              <a:gs pos="100000">
                <a:srgbClr val="97A7C0"/>
              </a:gs>
            </a:gsLst>
            <a:lin ang="5400012" scaled="0"/>
          </a:gradFill>
          <a:ln>
            <a:noFill/>
          </a:ln>
        </p:spPr>
        <p:txBody>
          <a:bodyPr anchorCtr="0" anchor="ctr" bIns="68500" lIns="68500" spcFirstLastPara="1" rIns="68500" wrap="square" tIns="68500">
            <a:noAutofit/>
          </a:bodyPr>
          <a:lstStyle/>
          <a:p>
            <a:pPr indent="0" lvl="0" marL="0" marR="0" rtl="0" algn="l">
              <a:lnSpc>
                <a:spcPct val="100000"/>
              </a:lnSpc>
              <a:spcBef>
                <a:spcPts val="0"/>
              </a:spcBef>
              <a:spcAft>
                <a:spcPts val="0"/>
              </a:spcAft>
              <a:buNone/>
            </a:pPr>
            <a:r>
              <a:t/>
            </a:r>
            <a:endParaRPr b="0" i="0" sz="600" u="none" cap="none" strike="noStrike">
              <a:solidFill>
                <a:srgbClr val="000000"/>
              </a:solidFill>
              <a:latin typeface="Arial"/>
              <a:ea typeface="Arial"/>
              <a:cs typeface="Arial"/>
              <a:sym typeface="Arial"/>
            </a:endParaRPr>
          </a:p>
        </p:txBody>
      </p:sp>
      <p:sp>
        <p:nvSpPr>
          <p:cNvPr id="112" name="Google Shape;112;p1"/>
          <p:cNvSpPr/>
          <p:nvPr/>
        </p:nvSpPr>
        <p:spPr>
          <a:xfrm>
            <a:off x="9472443" y="16459047"/>
            <a:ext cx="6425100" cy="4378200"/>
          </a:xfrm>
          <a:prstGeom prst="roundRect">
            <a:avLst>
              <a:gd fmla="val 10000" name="adj"/>
            </a:avLst>
          </a:prstGeom>
          <a:gradFill>
            <a:gsLst>
              <a:gs pos="0">
                <a:srgbClr val="668DC4"/>
              </a:gs>
              <a:gs pos="50000">
                <a:srgbClr val="4880C2"/>
              </a:gs>
              <a:gs pos="100000">
                <a:srgbClr val="3A6FB1"/>
              </a:gs>
            </a:gsLst>
            <a:lin ang="5400012" scaled="0"/>
          </a:gradFill>
          <a:ln>
            <a:noFill/>
          </a:ln>
        </p:spPr>
        <p:txBody>
          <a:bodyPr anchorCtr="0" anchor="ctr" bIns="68500" lIns="68500" spcFirstLastPara="1" rIns="68500" wrap="square" tIns="68500">
            <a:noAutofit/>
          </a:bodyPr>
          <a:lstStyle/>
          <a:p>
            <a:pPr indent="0" lvl="0" marL="0" marR="0" rtl="0" algn="l">
              <a:lnSpc>
                <a:spcPct val="100000"/>
              </a:lnSpc>
              <a:spcBef>
                <a:spcPts val="0"/>
              </a:spcBef>
              <a:spcAft>
                <a:spcPts val="0"/>
              </a:spcAft>
              <a:buNone/>
            </a:pPr>
            <a:r>
              <a:t/>
            </a:r>
            <a:endParaRPr b="0" i="0" sz="600" u="none" cap="none" strike="noStrike">
              <a:solidFill>
                <a:srgbClr val="000000"/>
              </a:solidFill>
              <a:latin typeface="Arial"/>
              <a:ea typeface="Arial"/>
              <a:cs typeface="Arial"/>
              <a:sym typeface="Arial"/>
            </a:endParaRPr>
          </a:p>
        </p:txBody>
      </p:sp>
      <p:sp>
        <p:nvSpPr>
          <p:cNvPr id="113" name="Google Shape;113;p1"/>
          <p:cNvSpPr txBox="1"/>
          <p:nvPr/>
        </p:nvSpPr>
        <p:spPr>
          <a:xfrm>
            <a:off x="9555532" y="16459043"/>
            <a:ext cx="6276000" cy="4378200"/>
          </a:xfrm>
          <a:prstGeom prst="rect">
            <a:avLst/>
          </a:prstGeom>
          <a:noFill/>
          <a:ln>
            <a:noFill/>
          </a:ln>
        </p:spPr>
        <p:txBody>
          <a:bodyPr anchorCtr="0" anchor="t" bIns="185550" lIns="185550" spcFirstLastPara="1" rIns="185550" wrap="square" tIns="185550">
            <a:noAutofit/>
          </a:bodyPr>
          <a:lstStyle/>
          <a:p>
            <a:pPr indent="0" lvl="0" marL="0" marR="0" rtl="0" algn="ctr">
              <a:lnSpc>
                <a:spcPct val="90000"/>
              </a:lnSpc>
              <a:spcBef>
                <a:spcPts val="0"/>
              </a:spcBef>
              <a:spcAft>
                <a:spcPts val="0"/>
              </a:spcAft>
              <a:buNone/>
            </a:pPr>
            <a:r>
              <a:rPr b="0" i="0" lang="en-US" sz="3700" u="none" cap="none" strike="noStrike">
                <a:solidFill>
                  <a:srgbClr val="FFFFFF"/>
                </a:solidFill>
                <a:latin typeface="Georgia"/>
                <a:ea typeface="Georgia"/>
                <a:cs typeface="Georgia"/>
                <a:sym typeface="Georgia"/>
              </a:rPr>
              <a:t>Student field training</a:t>
            </a:r>
            <a:endParaRPr b="0" i="0" sz="3700" u="none" cap="none" strike="noStrike">
              <a:solidFill>
                <a:srgbClr val="FFFFFF"/>
              </a:solidFill>
              <a:latin typeface="Georgia"/>
              <a:ea typeface="Georgia"/>
              <a:cs typeface="Georgia"/>
              <a:sym typeface="Georgia"/>
            </a:endParaRPr>
          </a:p>
          <a:p>
            <a:pPr indent="0" lvl="0" marL="0" marR="0" rtl="0" algn="ctr">
              <a:lnSpc>
                <a:spcPct val="90000"/>
              </a:lnSpc>
              <a:spcBef>
                <a:spcPts val="0"/>
              </a:spcBef>
              <a:spcAft>
                <a:spcPts val="0"/>
              </a:spcAft>
              <a:buNone/>
            </a:pPr>
            <a:r>
              <a:rPr b="0" i="1" lang="en-US" sz="2600" u="none" cap="none" strike="noStrike">
                <a:solidFill>
                  <a:srgbClr val="FFFFFF"/>
                </a:solidFill>
                <a:latin typeface="Georgia"/>
                <a:ea typeface="Georgia"/>
                <a:cs typeface="Georgia"/>
                <a:sym typeface="Georgia"/>
              </a:rPr>
              <a:t>June 3-10, 2022</a:t>
            </a:r>
            <a:endParaRPr b="0" i="0" sz="4700" u="none" cap="none" strike="noStrike">
              <a:solidFill>
                <a:srgbClr val="FFFFFF"/>
              </a:solidFill>
              <a:latin typeface="Georgia"/>
              <a:ea typeface="Georgia"/>
              <a:cs typeface="Georgia"/>
              <a:sym typeface="Georgia"/>
            </a:endParaRPr>
          </a:p>
          <a:p>
            <a:pPr indent="-349250" lvl="0" marL="355600" marR="0" rtl="0" algn="l">
              <a:lnSpc>
                <a:spcPct val="115000"/>
              </a:lnSpc>
              <a:spcBef>
                <a:spcPts val="1700"/>
              </a:spcBef>
              <a:spcAft>
                <a:spcPts val="0"/>
              </a:spcAft>
              <a:buClr>
                <a:srgbClr val="FFFFFF"/>
              </a:buClr>
              <a:buSzPts val="3900"/>
              <a:buFont typeface="Noto Sans Symbols"/>
              <a:buChar char="➢"/>
            </a:pPr>
            <a:r>
              <a:rPr b="0" i="0" lang="en-US" sz="2700" u="none" cap="none" strike="noStrike">
                <a:solidFill>
                  <a:srgbClr val="FFFFFF"/>
                </a:solidFill>
                <a:latin typeface="Georgia"/>
                <a:ea typeface="Georgia"/>
                <a:cs typeface="Georgia"/>
                <a:sym typeface="Georgia"/>
              </a:rPr>
              <a:t>1 week of fiel</a:t>
            </a:r>
            <a:r>
              <a:rPr lang="en-US" sz="2700">
                <a:solidFill>
                  <a:srgbClr val="FFFFFF"/>
                </a:solidFill>
                <a:latin typeface="Georgia"/>
                <a:ea typeface="Georgia"/>
                <a:cs typeface="Georgia"/>
                <a:sym typeface="Georgia"/>
              </a:rPr>
              <a:t>d training </a:t>
            </a:r>
            <a:r>
              <a:rPr b="0" i="0" lang="en-US" sz="2700" u="none" cap="none" strike="noStrike">
                <a:solidFill>
                  <a:srgbClr val="FFFFFF"/>
                </a:solidFill>
                <a:latin typeface="Georgia"/>
                <a:ea typeface="Georgia"/>
                <a:cs typeface="Georgia"/>
                <a:sym typeface="Georgia"/>
              </a:rPr>
              <a:t>in </a:t>
            </a:r>
            <a:r>
              <a:rPr lang="en-US" sz="2700">
                <a:solidFill>
                  <a:srgbClr val="FFFFFF"/>
                </a:solidFill>
                <a:latin typeface="Georgia"/>
                <a:ea typeface="Georgia"/>
                <a:cs typeface="Georgia"/>
                <a:sym typeface="Georgia"/>
              </a:rPr>
              <a:t>southeastern Puerto Rico</a:t>
            </a:r>
            <a:endParaRPr b="0" i="0" sz="2700" u="none" cap="none" strike="noStrike">
              <a:solidFill>
                <a:srgbClr val="FFFFFF"/>
              </a:solidFill>
              <a:latin typeface="Georgia"/>
              <a:ea typeface="Georgia"/>
              <a:cs typeface="Georgia"/>
              <a:sym typeface="Georgia"/>
            </a:endParaRPr>
          </a:p>
          <a:p>
            <a:pPr indent="-349250" lvl="0" marL="355600" marR="0" rtl="0" algn="l">
              <a:lnSpc>
                <a:spcPct val="115000"/>
              </a:lnSpc>
              <a:spcBef>
                <a:spcPts val="0"/>
              </a:spcBef>
              <a:spcAft>
                <a:spcPts val="0"/>
              </a:spcAft>
              <a:buClr>
                <a:srgbClr val="FFFFFF"/>
              </a:buClr>
              <a:buSzPts val="3900"/>
              <a:buFont typeface="Noto Sans Symbols"/>
              <a:buChar char="➢"/>
            </a:pPr>
            <a:r>
              <a:rPr lang="en-US" sz="2700">
                <a:solidFill>
                  <a:srgbClr val="FFFFFF"/>
                </a:solidFill>
                <a:latin typeface="Georgia"/>
                <a:ea typeface="Georgia"/>
                <a:cs typeface="Georgia"/>
                <a:sym typeface="Georgia"/>
              </a:rPr>
              <a:t>Collected samples from 18</a:t>
            </a:r>
            <a:r>
              <a:rPr b="0" i="0" lang="en-US" sz="2700" u="none" cap="none" strike="noStrike">
                <a:solidFill>
                  <a:srgbClr val="FFFFFF"/>
                </a:solidFill>
                <a:latin typeface="Georgia"/>
                <a:ea typeface="Georgia"/>
                <a:cs typeface="Georgia"/>
                <a:sym typeface="Georgia"/>
              </a:rPr>
              <a:t> field sites within two </a:t>
            </a:r>
            <a:r>
              <a:rPr lang="en-US" sz="2700">
                <a:solidFill>
                  <a:srgbClr val="FFFFFF"/>
                </a:solidFill>
                <a:latin typeface="Georgia"/>
                <a:ea typeface="Georgia"/>
                <a:cs typeface="Georgia"/>
                <a:sym typeface="Georgia"/>
              </a:rPr>
              <a:t>adjacent</a:t>
            </a:r>
            <a:r>
              <a:rPr b="0" i="0" lang="en-US" sz="2700" u="none" cap="none" strike="noStrike">
                <a:solidFill>
                  <a:srgbClr val="FFFFFF"/>
                </a:solidFill>
                <a:latin typeface="Georgia"/>
                <a:ea typeface="Georgia"/>
                <a:cs typeface="Georgia"/>
                <a:sym typeface="Georgia"/>
              </a:rPr>
              <a:t> watersheds</a:t>
            </a:r>
            <a:endParaRPr sz="2700">
              <a:solidFill>
                <a:srgbClr val="FFFFFF"/>
              </a:solidFill>
              <a:latin typeface="Georgia"/>
              <a:ea typeface="Georgia"/>
              <a:cs typeface="Georgia"/>
              <a:sym typeface="Georgia"/>
            </a:endParaRPr>
          </a:p>
          <a:p>
            <a:pPr indent="0" lvl="0" marL="355600" marR="0" rtl="0" algn="l">
              <a:lnSpc>
                <a:spcPct val="115000"/>
              </a:lnSpc>
              <a:spcBef>
                <a:spcPts val="0"/>
              </a:spcBef>
              <a:spcAft>
                <a:spcPts val="0"/>
              </a:spcAft>
              <a:buNone/>
            </a:pPr>
            <a:r>
              <a:t/>
            </a:r>
            <a:endParaRPr sz="2700">
              <a:solidFill>
                <a:srgbClr val="FFFFFF"/>
              </a:solidFill>
              <a:latin typeface="Georgia"/>
              <a:ea typeface="Georgia"/>
              <a:cs typeface="Georgia"/>
              <a:sym typeface="Georgia"/>
            </a:endParaRPr>
          </a:p>
          <a:p>
            <a:pPr indent="0" lvl="1" marL="0" marR="0" rtl="0" algn="l">
              <a:lnSpc>
                <a:spcPct val="90000"/>
              </a:lnSpc>
              <a:spcBef>
                <a:spcPts val="600"/>
              </a:spcBef>
              <a:spcAft>
                <a:spcPts val="0"/>
              </a:spcAft>
              <a:buNone/>
            </a:pPr>
            <a:r>
              <a:t/>
            </a:r>
            <a:endParaRPr sz="3800">
              <a:solidFill>
                <a:srgbClr val="FFFFFF"/>
              </a:solidFill>
              <a:latin typeface="Georgia"/>
              <a:ea typeface="Georgia"/>
              <a:cs typeface="Georgia"/>
              <a:sym typeface="Georgia"/>
            </a:endParaRPr>
          </a:p>
        </p:txBody>
      </p:sp>
      <p:sp>
        <p:nvSpPr>
          <p:cNvPr id="114" name="Google Shape;114;p1"/>
          <p:cNvSpPr/>
          <p:nvPr/>
        </p:nvSpPr>
        <p:spPr>
          <a:xfrm>
            <a:off x="17374462" y="16512416"/>
            <a:ext cx="6425100" cy="4378200"/>
          </a:xfrm>
          <a:prstGeom prst="roundRect">
            <a:avLst>
              <a:gd fmla="val 10000" name="adj"/>
            </a:avLst>
          </a:prstGeom>
          <a:gradFill>
            <a:gsLst>
              <a:gs pos="0">
                <a:srgbClr val="668DC4"/>
              </a:gs>
              <a:gs pos="50000">
                <a:srgbClr val="4880C2"/>
              </a:gs>
              <a:gs pos="100000">
                <a:srgbClr val="3A6FB1"/>
              </a:gs>
            </a:gsLst>
            <a:lin ang="5400012" scaled="0"/>
          </a:gradFill>
          <a:ln>
            <a:noFill/>
          </a:ln>
        </p:spPr>
        <p:txBody>
          <a:bodyPr anchorCtr="0" anchor="ctr" bIns="68500" lIns="68500" spcFirstLastPara="1" rIns="68500" wrap="square" tIns="68500">
            <a:noAutofit/>
          </a:bodyPr>
          <a:lstStyle/>
          <a:p>
            <a:pPr indent="0" lvl="0" marL="0" marR="0" rtl="0" algn="l">
              <a:lnSpc>
                <a:spcPct val="100000"/>
              </a:lnSpc>
              <a:spcBef>
                <a:spcPts val="0"/>
              </a:spcBef>
              <a:spcAft>
                <a:spcPts val="0"/>
              </a:spcAft>
              <a:buNone/>
            </a:pPr>
            <a:r>
              <a:t/>
            </a:r>
            <a:endParaRPr b="0" i="0" sz="600" u="none" cap="none" strike="noStrike">
              <a:solidFill>
                <a:srgbClr val="000000"/>
              </a:solidFill>
              <a:latin typeface="Arial"/>
              <a:ea typeface="Arial"/>
              <a:cs typeface="Arial"/>
              <a:sym typeface="Arial"/>
            </a:endParaRPr>
          </a:p>
        </p:txBody>
      </p:sp>
      <p:sp>
        <p:nvSpPr>
          <p:cNvPr id="115" name="Google Shape;115;p1"/>
          <p:cNvSpPr txBox="1"/>
          <p:nvPr/>
        </p:nvSpPr>
        <p:spPr>
          <a:xfrm>
            <a:off x="17467027" y="16512339"/>
            <a:ext cx="6230400" cy="4171800"/>
          </a:xfrm>
          <a:prstGeom prst="rect">
            <a:avLst/>
          </a:prstGeom>
          <a:noFill/>
          <a:ln>
            <a:noFill/>
          </a:ln>
        </p:spPr>
        <p:txBody>
          <a:bodyPr anchorCtr="0" anchor="t" bIns="185550" lIns="185550" spcFirstLastPara="1" rIns="185550" wrap="square" tIns="185550">
            <a:noAutofit/>
          </a:bodyPr>
          <a:lstStyle/>
          <a:p>
            <a:pPr indent="0" lvl="0" marL="0" marR="0" rtl="0" algn="ctr">
              <a:lnSpc>
                <a:spcPct val="90000"/>
              </a:lnSpc>
              <a:spcBef>
                <a:spcPts val="0"/>
              </a:spcBef>
              <a:spcAft>
                <a:spcPts val="0"/>
              </a:spcAft>
              <a:buNone/>
            </a:pPr>
            <a:r>
              <a:rPr b="0" i="0" lang="en-US" sz="3700" u="none" cap="none" strike="noStrike">
                <a:solidFill>
                  <a:srgbClr val="FFFFFF"/>
                </a:solidFill>
                <a:latin typeface="Georgia"/>
                <a:ea typeface="Georgia"/>
                <a:cs typeface="Georgia"/>
                <a:sym typeface="Georgia"/>
              </a:rPr>
              <a:t>C</a:t>
            </a:r>
            <a:r>
              <a:rPr lang="en-US" sz="3700">
                <a:solidFill>
                  <a:srgbClr val="FFFFFF"/>
                </a:solidFill>
                <a:latin typeface="Georgia"/>
                <a:ea typeface="Georgia"/>
                <a:cs typeface="Georgia"/>
                <a:sym typeface="Georgia"/>
              </a:rPr>
              <a:t>lean</a:t>
            </a:r>
            <a:r>
              <a:rPr b="0" i="0" lang="en-US" sz="3700" u="none" cap="none" strike="noStrike">
                <a:solidFill>
                  <a:srgbClr val="FFFFFF"/>
                </a:solidFill>
                <a:latin typeface="Georgia"/>
                <a:ea typeface="Georgia"/>
                <a:cs typeface="Georgia"/>
                <a:sym typeface="Georgia"/>
              </a:rPr>
              <a:t> lab work at UVM</a:t>
            </a:r>
            <a:endParaRPr b="0" i="0" sz="3700" u="none" cap="none" strike="noStrike">
              <a:solidFill>
                <a:srgbClr val="FFFFFF"/>
              </a:solidFill>
              <a:latin typeface="Georgia"/>
              <a:ea typeface="Georgia"/>
              <a:cs typeface="Georgia"/>
              <a:sym typeface="Georgia"/>
            </a:endParaRPr>
          </a:p>
          <a:p>
            <a:pPr indent="0" lvl="0" marL="0" marR="0" rtl="0" algn="ctr">
              <a:lnSpc>
                <a:spcPct val="90000"/>
              </a:lnSpc>
              <a:spcBef>
                <a:spcPts val="0"/>
              </a:spcBef>
              <a:spcAft>
                <a:spcPts val="0"/>
              </a:spcAft>
              <a:buNone/>
            </a:pPr>
            <a:r>
              <a:rPr b="0" i="1" lang="en-US" sz="2600" u="none" cap="none" strike="noStrike">
                <a:solidFill>
                  <a:srgbClr val="FFFFFF"/>
                </a:solidFill>
                <a:latin typeface="Georgia"/>
                <a:ea typeface="Georgia"/>
                <a:cs typeface="Georgia"/>
                <a:sym typeface="Georgia"/>
              </a:rPr>
              <a:t>June 11-24, 2022</a:t>
            </a:r>
            <a:endParaRPr b="0" i="0" sz="4700" u="none" cap="none" strike="noStrike">
              <a:solidFill>
                <a:srgbClr val="FFFFFF"/>
              </a:solidFill>
              <a:latin typeface="Georgia"/>
              <a:ea typeface="Georgia"/>
              <a:cs typeface="Georgia"/>
              <a:sym typeface="Georgia"/>
            </a:endParaRPr>
          </a:p>
          <a:p>
            <a:pPr indent="-349250" lvl="0" marL="355600" marR="0" rtl="0" algn="l">
              <a:lnSpc>
                <a:spcPct val="115000"/>
              </a:lnSpc>
              <a:spcBef>
                <a:spcPts val="1700"/>
              </a:spcBef>
              <a:spcAft>
                <a:spcPts val="0"/>
              </a:spcAft>
              <a:buClr>
                <a:srgbClr val="FFFFFF"/>
              </a:buClr>
              <a:buSzPts val="3900"/>
              <a:buFont typeface="Noto Sans Symbols"/>
              <a:buChar char="➢"/>
            </a:pPr>
            <a:r>
              <a:rPr lang="en-US" sz="2700">
                <a:solidFill>
                  <a:srgbClr val="FFFFFF"/>
                </a:solidFill>
                <a:latin typeface="Georgia"/>
                <a:ea typeface="Georgia"/>
                <a:cs typeface="Georgia"/>
                <a:sym typeface="Georgia"/>
              </a:rPr>
              <a:t>Extracted in-situ 10Be from 10 stream sediment </a:t>
            </a:r>
            <a:r>
              <a:rPr b="0" i="0" lang="en-US" sz="2700" u="none" cap="none" strike="noStrike">
                <a:solidFill>
                  <a:srgbClr val="FFFFFF"/>
                </a:solidFill>
                <a:latin typeface="Georgia"/>
                <a:ea typeface="Georgia"/>
                <a:cs typeface="Georgia"/>
                <a:sym typeface="Georgia"/>
              </a:rPr>
              <a:t>samples</a:t>
            </a:r>
            <a:r>
              <a:rPr lang="en-US" sz="2700">
                <a:solidFill>
                  <a:srgbClr val="FFFFFF"/>
                </a:solidFill>
                <a:latin typeface="Georgia"/>
                <a:ea typeface="Georgia"/>
                <a:cs typeface="Georgia"/>
                <a:sym typeface="Georgia"/>
              </a:rPr>
              <a:t> over 5 days</a:t>
            </a:r>
            <a:endParaRPr sz="2700">
              <a:solidFill>
                <a:srgbClr val="FFFFFF"/>
              </a:solidFill>
              <a:latin typeface="Georgia"/>
              <a:ea typeface="Georgia"/>
              <a:cs typeface="Georgia"/>
              <a:sym typeface="Georgia"/>
            </a:endParaRPr>
          </a:p>
          <a:p>
            <a:pPr indent="-349250" lvl="0" marL="355600" marR="0" rtl="0" algn="l">
              <a:lnSpc>
                <a:spcPct val="115000"/>
              </a:lnSpc>
              <a:spcBef>
                <a:spcPts val="1700"/>
              </a:spcBef>
              <a:spcAft>
                <a:spcPts val="0"/>
              </a:spcAft>
              <a:buClr>
                <a:srgbClr val="FFFFFF"/>
              </a:buClr>
              <a:buSzPts val="3900"/>
              <a:buFont typeface="Georgia"/>
              <a:buChar char="➢"/>
            </a:pPr>
            <a:r>
              <a:rPr lang="en-US" sz="2700">
                <a:solidFill>
                  <a:srgbClr val="FFFFFF"/>
                </a:solidFill>
                <a:latin typeface="Georgia"/>
                <a:ea typeface="Georgia"/>
                <a:cs typeface="Georgia"/>
                <a:sym typeface="Georgia"/>
              </a:rPr>
              <a:t>Explored mineral separation for in-situ cosmogenic nuclide analysis</a:t>
            </a:r>
            <a:endParaRPr sz="2700">
              <a:solidFill>
                <a:srgbClr val="FFFFFF"/>
              </a:solidFill>
              <a:latin typeface="Georgia"/>
              <a:ea typeface="Georgia"/>
              <a:cs typeface="Georgia"/>
              <a:sym typeface="Georgia"/>
            </a:endParaRPr>
          </a:p>
          <a:p>
            <a:pPr indent="-88900" lvl="0" marL="342900" marR="0" rtl="0" algn="l">
              <a:lnSpc>
                <a:spcPct val="115000"/>
              </a:lnSpc>
              <a:spcBef>
                <a:spcPts val="0"/>
              </a:spcBef>
              <a:spcAft>
                <a:spcPts val="0"/>
              </a:spcAft>
              <a:buClr>
                <a:srgbClr val="FFFFFF"/>
              </a:buClr>
              <a:buSzPts val="4000"/>
              <a:buFont typeface="Georgia"/>
              <a:buNone/>
            </a:pPr>
            <a:r>
              <a:t/>
            </a:r>
            <a:endParaRPr b="0" i="0" sz="3800" u="none" cap="none" strike="noStrike">
              <a:solidFill>
                <a:srgbClr val="FFFFFF"/>
              </a:solidFill>
              <a:latin typeface="Georgia"/>
              <a:ea typeface="Georgia"/>
              <a:cs typeface="Georgia"/>
              <a:sym typeface="Georgia"/>
            </a:endParaRPr>
          </a:p>
          <a:p>
            <a:pPr indent="0" lvl="1" marL="215900" marR="0" rtl="0" algn="l">
              <a:lnSpc>
                <a:spcPct val="90000"/>
              </a:lnSpc>
              <a:spcBef>
                <a:spcPts val="600"/>
              </a:spcBef>
              <a:spcAft>
                <a:spcPts val="0"/>
              </a:spcAft>
              <a:buNone/>
            </a:pPr>
            <a:r>
              <a:t/>
            </a:r>
            <a:endParaRPr b="0" i="0" sz="3800" u="none" cap="none" strike="noStrike">
              <a:solidFill>
                <a:srgbClr val="FFFFFF"/>
              </a:solidFill>
              <a:latin typeface="Georgia"/>
              <a:ea typeface="Georgia"/>
              <a:cs typeface="Georgia"/>
              <a:sym typeface="Georgia"/>
            </a:endParaRPr>
          </a:p>
        </p:txBody>
      </p:sp>
      <p:pic>
        <p:nvPicPr>
          <p:cNvPr id="116" name="Google Shape;116;p1"/>
          <p:cNvPicPr preferRelativeResize="0"/>
          <p:nvPr/>
        </p:nvPicPr>
        <p:blipFill rotWithShape="1">
          <a:blip r:embed="rId11">
            <a:alphaModFix/>
          </a:blip>
          <a:srcRect b="0" l="0" r="0" t="0"/>
          <a:stretch/>
        </p:blipFill>
        <p:spPr>
          <a:xfrm>
            <a:off x="6359952" y="11603939"/>
            <a:ext cx="1728989" cy="1728989"/>
          </a:xfrm>
          <a:prstGeom prst="rect">
            <a:avLst/>
          </a:prstGeom>
          <a:noFill/>
          <a:ln>
            <a:noFill/>
          </a:ln>
        </p:spPr>
      </p:pic>
      <p:pic>
        <p:nvPicPr>
          <p:cNvPr id="117" name="Google Shape;117;p1"/>
          <p:cNvPicPr preferRelativeResize="0"/>
          <p:nvPr/>
        </p:nvPicPr>
        <p:blipFill rotWithShape="1">
          <a:blip r:embed="rId11">
            <a:alphaModFix/>
          </a:blip>
          <a:srcRect b="0" l="0" r="0" t="0"/>
          <a:stretch/>
        </p:blipFill>
        <p:spPr>
          <a:xfrm>
            <a:off x="13954568" y="11603939"/>
            <a:ext cx="1728989" cy="1728989"/>
          </a:xfrm>
          <a:prstGeom prst="rect">
            <a:avLst/>
          </a:prstGeom>
          <a:noFill/>
          <a:ln>
            <a:noFill/>
          </a:ln>
        </p:spPr>
      </p:pic>
      <p:pic>
        <p:nvPicPr>
          <p:cNvPr id="118" name="Google Shape;118;p1"/>
          <p:cNvPicPr preferRelativeResize="0"/>
          <p:nvPr/>
        </p:nvPicPr>
        <p:blipFill rotWithShape="1">
          <a:blip r:embed="rId12">
            <a:alphaModFix/>
          </a:blip>
          <a:srcRect b="0" l="0" r="0" t="0"/>
          <a:stretch/>
        </p:blipFill>
        <p:spPr>
          <a:xfrm>
            <a:off x="21549184" y="11591296"/>
            <a:ext cx="1920029" cy="1920029"/>
          </a:xfrm>
          <a:prstGeom prst="rect">
            <a:avLst/>
          </a:prstGeom>
          <a:noFill/>
          <a:ln>
            <a:noFill/>
          </a:ln>
        </p:spPr>
      </p:pic>
      <p:sp>
        <p:nvSpPr>
          <p:cNvPr id="119" name="Google Shape;119;p1"/>
          <p:cNvSpPr/>
          <p:nvPr/>
        </p:nvSpPr>
        <p:spPr>
          <a:xfrm>
            <a:off x="32972582" y="16536645"/>
            <a:ext cx="6425100" cy="4378200"/>
          </a:xfrm>
          <a:prstGeom prst="roundRect">
            <a:avLst>
              <a:gd fmla="val 10000" name="adj"/>
            </a:avLst>
          </a:prstGeom>
          <a:gradFill>
            <a:gsLst>
              <a:gs pos="0">
                <a:srgbClr val="668DC4"/>
              </a:gs>
              <a:gs pos="50000">
                <a:srgbClr val="4880C2"/>
              </a:gs>
              <a:gs pos="100000">
                <a:srgbClr val="3A6FB1"/>
              </a:gs>
            </a:gsLst>
            <a:lin ang="5400012" scaled="0"/>
          </a:gradFill>
          <a:ln>
            <a:noFill/>
          </a:ln>
        </p:spPr>
        <p:txBody>
          <a:bodyPr anchorCtr="0" anchor="ctr" bIns="68500" lIns="68500" spcFirstLastPara="1" rIns="68500" wrap="square" tIns="68500">
            <a:noAutofit/>
          </a:bodyPr>
          <a:lstStyle/>
          <a:p>
            <a:pPr indent="0" lvl="0" marL="0" marR="0" rtl="0" algn="l">
              <a:lnSpc>
                <a:spcPct val="100000"/>
              </a:lnSpc>
              <a:spcBef>
                <a:spcPts val="0"/>
              </a:spcBef>
              <a:spcAft>
                <a:spcPts val="0"/>
              </a:spcAft>
              <a:buNone/>
            </a:pPr>
            <a:r>
              <a:t/>
            </a:r>
            <a:endParaRPr b="0" i="0" sz="600" u="none" cap="none" strike="noStrike">
              <a:solidFill>
                <a:srgbClr val="000000"/>
              </a:solidFill>
              <a:latin typeface="Arial"/>
              <a:ea typeface="Arial"/>
              <a:cs typeface="Arial"/>
              <a:sym typeface="Arial"/>
            </a:endParaRPr>
          </a:p>
        </p:txBody>
      </p:sp>
      <p:sp>
        <p:nvSpPr>
          <p:cNvPr id="120" name="Google Shape;120;p1"/>
          <p:cNvSpPr txBox="1"/>
          <p:nvPr/>
        </p:nvSpPr>
        <p:spPr>
          <a:xfrm>
            <a:off x="33067525" y="16512350"/>
            <a:ext cx="6425100" cy="4171800"/>
          </a:xfrm>
          <a:prstGeom prst="rect">
            <a:avLst/>
          </a:prstGeom>
          <a:noFill/>
          <a:ln>
            <a:noFill/>
          </a:ln>
        </p:spPr>
        <p:txBody>
          <a:bodyPr anchorCtr="0" anchor="t" bIns="185550" lIns="185550" spcFirstLastPara="1" rIns="185550" wrap="square" tIns="185550">
            <a:noAutofit/>
          </a:bodyPr>
          <a:lstStyle/>
          <a:p>
            <a:pPr indent="0" lvl="0" marL="0" marR="0" rtl="0" algn="ctr">
              <a:lnSpc>
                <a:spcPct val="90000"/>
              </a:lnSpc>
              <a:spcBef>
                <a:spcPts val="0"/>
              </a:spcBef>
              <a:spcAft>
                <a:spcPts val="0"/>
              </a:spcAft>
              <a:buNone/>
            </a:pPr>
            <a:r>
              <a:rPr b="0" i="0" lang="en-US" sz="3700" u="none" cap="none" strike="noStrike">
                <a:solidFill>
                  <a:srgbClr val="FFFFFF"/>
                </a:solidFill>
                <a:latin typeface="Georgia"/>
                <a:ea typeface="Georgia"/>
                <a:cs typeface="Georgia"/>
                <a:sym typeface="Georgia"/>
              </a:rPr>
              <a:t>Water </a:t>
            </a:r>
            <a:r>
              <a:rPr lang="en-US" sz="3700">
                <a:solidFill>
                  <a:srgbClr val="FFFFFF"/>
                </a:solidFill>
                <a:latin typeface="Georgia"/>
                <a:ea typeface="Georgia"/>
                <a:cs typeface="Georgia"/>
                <a:sym typeface="Georgia"/>
              </a:rPr>
              <a:t>c</a:t>
            </a:r>
            <a:r>
              <a:rPr b="0" i="0" lang="en-US" sz="3700" u="none" cap="none" strike="noStrike">
                <a:solidFill>
                  <a:srgbClr val="FFFFFF"/>
                </a:solidFill>
                <a:latin typeface="Georgia"/>
                <a:ea typeface="Georgia"/>
                <a:cs typeface="Georgia"/>
                <a:sym typeface="Georgia"/>
              </a:rPr>
              <a:t>hemistry </a:t>
            </a:r>
            <a:r>
              <a:rPr lang="en-US" sz="3700">
                <a:solidFill>
                  <a:srgbClr val="FFFFFF"/>
                </a:solidFill>
                <a:latin typeface="Georgia"/>
                <a:ea typeface="Georgia"/>
                <a:cs typeface="Georgia"/>
                <a:sym typeface="Georgia"/>
              </a:rPr>
              <a:t>@ Williams </a:t>
            </a:r>
            <a:endParaRPr b="0" i="0" sz="3700" u="none" cap="none" strike="noStrike">
              <a:solidFill>
                <a:srgbClr val="FFFFFF"/>
              </a:solidFill>
              <a:latin typeface="Georgia"/>
              <a:ea typeface="Georgia"/>
              <a:cs typeface="Georgia"/>
              <a:sym typeface="Georgia"/>
            </a:endParaRPr>
          </a:p>
          <a:p>
            <a:pPr indent="0" lvl="0" marL="0" marR="0" rtl="0" algn="ctr">
              <a:lnSpc>
                <a:spcPct val="90000"/>
              </a:lnSpc>
              <a:spcBef>
                <a:spcPts val="0"/>
              </a:spcBef>
              <a:spcAft>
                <a:spcPts val="0"/>
              </a:spcAft>
              <a:buNone/>
            </a:pPr>
            <a:r>
              <a:rPr b="0" i="1" lang="en-US" sz="2600" u="none" cap="none" strike="noStrike">
                <a:solidFill>
                  <a:srgbClr val="FFFFFF"/>
                </a:solidFill>
                <a:latin typeface="Georgia"/>
                <a:ea typeface="Georgia"/>
                <a:cs typeface="Georgia"/>
                <a:sym typeface="Georgia"/>
              </a:rPr>
              <a:t>June 26, 2022</a:t>
            </a:r>
            <a:endParaRPr b="0" i="0" sz="4700" u="none" cap="none" strike="noStrike">
              <a:solidFill>
                <a:srgbClr val="FFFFFF"/>
              </a:solidFill>
              <a:latin typeface="Cambria"/>
              <a:ea typeface="Cambria"/>
              <a:cs typeface="Cambria"/>
              <a:sym typeface="Cambria"/>
            </a:endParaRPr>
          </a:p>
          <a:p>
            <a:pPr indent="-438150" lvl="0" marL="444500" marR="0" rtl="0" algn="l">
              <a:lnSpc>
                <a:spcPct val="115000"/>
              </a:lnSpc>
              <a:spcBef>
                <a:spcPts val="1700"/>
              </a:spcBef>
              <a:spcAft>
                <a:spcPts val="0"/>
              </a:spcAft>
              <a:buClr>
                <a:srgbClr val="FFFFFF"/>
              </a:buClr>
              <a:buSzPts val="3900"/>
              <a:buFont typeface="Noto Sans Symbols"/>
              <a:buChar char="➢"/>
            </a:pPr>
            <a:r>
              <a:rPr b="0" i="0" lang="en-US" sz="2700" u="none" cap="none" strike="noStrike">
                <a:solidFill>
                  <a:srgbClr val="FFFFFF"/>
                </a:solidFill>
                <a:latin typeface="Georgia"/>
                <a:ea typeface="Georgia"/>
                <a:cs typeface="Georgia"/>
                <a:sym typeface="Georgia"/>
              </a:rPr>
              <a:t>Measured</a:t>
            </a:r>
            <a:r>
              <a:rPr b="0" i="0" lang="en-US" sz="2700" u="none" cap="none" strike="noStrike">
                <a:solidFill>
                  <a:srgbClr val="FFFFFF"/>
                </a:solidFill>
                <a:latin typeface="Georgia"/>
                <a:ea typeface="Georgia"/>
                <a:cs typeface="Georgia"/>
                <a:sym typeface="Georgia"/>
              </a:rPr>
              <a:t> </a:t>
            </a:r>
            <a:r>
              <a:rPr lang="en-US" sz="2700">
                <a:solidFill>
                  <a:srgbClr val="FFFFFF"/>
                </a:solidFill>
                <a:latin typeface="Georgia"/>
                <a:ea typeface="Georgia"/>
                <a:cs typeface="Georgia"/>
                <a:sym typeface="Georgia"/>
              </a:rPr>
              <a:t>major</a:t>
            </a:r>
            <a:r>
              <a:rPr b="0" i="0" lang="en-US" sz="2700" u="none" cap="none" strike="noStrike">
                <a:solidFill>
                  <a:srgbClr val="FFFFFF"/>
                </a:solidFill>
                <a:latin typeface="Georgia"/>
                <a:ea typeface="Georgia"/>
                <a:cs typeface="Georgia"/>
                <a:sym typeface="Georgia"/>
              </a:rPr>
              <a:t> cations and anions, </a:t>
            </a:r>
            <a:r>
              <a:rPr lang="en-US" sz="2700">
                <a:solidFill>
                  <a:srgbClr val="FFFFFF"/>
                </a:solidFill>
                <a:latin typeface="Georgia"/>
                <a:ea typeface="Georgia"/>
                <a:cs typeface="Georgia"/>
                <a:sym typeface="Georgia"/>
              </a:rPr>
              <a:t>made standards &amp; performed titrations</a:t>
            </a:r>
            <a:endParaRPr sz="2700">
              <a:solidFill>
                <a:srgbClr val="FFFFFF"/>
              </a:solidFill>
              <a:latin typeface="Georgia"/>
              <a:ea typeface="Georgia"/>
              <a:cs typeface="Georgia"/>
              <a:sym typeface="Georgia"/>
            </a:endParaRPr>
          </a:p>
          <a:p>
            <a:pPr indent="-438150" lvl="0" marL="444500" marR="0" rtl="0" algn="l">
              <a:lnSpc>
                <a:spcPct val="115000"/>
              </a:lnSpc>
              <a:spcBef>
                <a:spcPts val="1700"/>
              </a:spcBef>
              <a:spcAft>
                <a:spcPts val="0"/>
              </a:spcAft>
              <a:buClr>
                <a:srgbClr val="FFFFFF"/>
              </a:buClr>
              <a:buSzPts val="3900"/>
              <a:buFont typeface="Georgia"/>
              <a:buChar char="➢"/>
            </a:pPr>
            <a:r>
              <a:rPr lang="en-US" sz="2700">
                <a:solidFill>
                  <a:srgbClr val="FFFFFF"/>
                </a:solidFill>
                <a:latin typeface="Georgia"/>
                <a:ea typeface="Georgia"/>
                <a:cs typeface="Georgia"/>
                <a:sym typeface="Georgia"/>
              </a:rPr>
              <a:t>learned AA, colorimetry, and anion chromatography instrumentation</a:t>
            </a:r>
            <a:endParaRPr sz="2700">
              <a:solidFill>
                <a:srgbClr val="FFFFFF"/>
              </a:solidFill>
              <a:latin typeface="Georgia"/>
              <a:ea typeface="Georgia"/>
              <a:cs typeface="Georgia"/>
              <a:sym typeface="Georgia"/>
            </a:endParaRPr>
          </a:p>
        </p:txBody>
      </p:sp>
      <p:sp>
        <p:nvSpPr>
          <p:cNvPr id="121" name="Google Shape;121;p1"/>
          <p:cNvSpPr/>
          <p:nvPr/>
        </p:nvSpPr>
        <p:spPr>
          <a:xfrm>
            <a:off x="37634582" y="11844832"/>
            <a:ext cx="1932900" cy="1923000"/>
          </a:xfrm>
          <a:prstGeom prst="flowChartConnector">
            <a:avLst/>
          </a:prstGeom>
          <a:solidFill>
            <a:srgbClr val="EEECE1"/>
          </a:solidFill>
          <a:ln>
            <a:noFill/>
          </a:ln>
        </p:spPr>
        <p:txBody>
          <a:bodyPr anchorCtr="0" anchor="ctr" bIns="71475" lIns="71475" spcFirstLastPara="1" rIns="71475" wrap="square" tIns="71475">
            <a:noAutofit/>
          </a:bodyPr>
          <a:lstStyle/>
          <a:p>
            <a:pPr indent="0" lvl="0" marL="0" rtl="0" algn="l">
              <a:spcBef>
                <a:spcPts val="0"/>
              </a:spcBef>
              <a:spcAft>
                <a:spcPts val="0"/>
              </a:spcAft>
              <a:buNone/>
            </a:pPr>
            <a:r>
              <a:t/>
            </a:r>
            <a:endParaRPr/>
          </a:p>
        </p:txBody>
      </p:sp>
      <p:pic>
        <p:nvPicPr>
          <p:cNvPr id="122" name="Google Shape;122;p1"/>
          <p:cNvPicPr preferRelativeResize="0"/>
          <p:nvPr/>
        </p:nvPicPr>
        <p:blipFill rotWithShape="1">
          <a:blip r:embed="rId13">
            <a:alphaModFix/>
          </a:blip>
          <a:srcRect b="0" l="0" r="0" t="0"/>
          <a:stretch/>
        </p:blipFill>
        <p:spPr>
          <a:xfrm>
            <a:off x="37641006" y="11853614"/>
            <a:ext cx="1920021" cy="1902427"/>
          </a:xfrm>
          <a:prstGeom prst="rect">
            <a:avLst/>
          </a:prstGeom>
          <a:noFill/>
          <a:ln>
            <a:noFill/>
          </a:ln>
        </p:spPr>
      </p:pic>
      <p:sp>
        <p:nvSpPr>
          <p:cNvPr id="123" name="Google Shape;123;p1"/>
          <p:cNvSpPr/>
          <p:nvPr/>
        </p:nvSpPr>
        <p:spPr>
          <a:xfrm>
            <a:off x="25169929" y="19629626"/>
            <a:ext cx="6425100" cy="5923200"/>
          </a:xfrm>
          <a:prstGeom prst="roundRect">
            <a:avLst>
              <a:gd fmla="val 16667" name="adj"/>
            </a:avLst>
          </a:prstGeom>
          <a:solidFill>
            <a:srgbClr val="8CB3E3">
              <a:alpha val="60000"/>
            </a:srgbClr>
          </a:solidFill>
          <a:ln>
            <a:noFill/>
          </a:ln>
        </p:spPr>
        <p:txBody>
          <a:bodyPr anchorCtr="0" anchor="ctr" bIns="68500" lIns="68500" spcFirstLastPara="1" rIns="68500" wrap="square" tIns="68500">
            <a:noAutofit/>
          </a:bodyPr>
          <a:lstStyle/>
          <a:p>
            <a:pPr indent="0" lvl="0" marL="0" rtl="0" algn="l">
              <a:lnSpc>
                <a:spcPct val="150000"/>
              </a:lnSpc>
              <a:spcBef>
                <a:spcPts val="0"/>
              </a:spcBef>
              <a:spcAft>
                <a:spcPts val="0"/>
              </a:spcAft>
              <a:buNone/>
            </a:pPr>
            <a:r>
              <a:t/>
            </a:r>
            <a:endParaRPr b="1" sz="2100">
              <a:solidFill>
                <a:srgbClr val="0F243E"/>
              </a:solidFill>
              <a:latin typeface="Georgia"/>
              <a:ea typeface="Georgia"/>
              <a:cs typeface="Georgia"/>
              <a:sym typeface="Georgia"/>
            </a:endParaRPr>
          </a:p>
          <a:p>
            <a:pPr indent="0" lvl="0" marL="0" rtl="0" algn="l">
              <a:lnSpc>
                <a:spcPct val="150000"/>
              </a:lnSpc>
              <a:spcBef>
                <a:spcPts val="0"/>
              </a:spcBef>
              <a:spcAft>
                <a:spcPts val="0"/>
              </a:spcAft>
              <a:buNone/>
            </a:pPr>
            <a:r>
              <a:t/>
            </a:r>
            <a:endParaRPr b="1" sz="2100">
              <a:solidFill>
                <a:srgbClr val="0F243E"/>
              </a:solidFill>
              <a:latin typeface="Georgia"/>
              <a:ea typeface="Georgia"/>
              <a:cs typeface="Georgia"/>
              <a:sym typeface="Georgia"/>
            </a:endParaRPr>
          </a:p>
          <a:p>
            <a:pPr indent="-311150" lvl="0" marL="355600" rtl="0" algn="l">
              <a:lnSpc>
                <a:spcPct val="150000"/>
              </a:lnSpc>
              <a:spcBef>
                <a:spcPts val="0"/>
              </a:spcBef>
              <a:spcAft>
                <a:spcPts val="0"/>
              </a:spcAft>
              <a:buClr>
                <a:srgbClr val="0F243E"/>
              </a:buClr>
              <a:buSzPts val="2100"/>
              <a:buFont typeface="Georgia"/>
              <a:buChar char="●"/>
            </a:pPr>
            <a:r>
              <a:rPr b="1" lang="en-US" sz="2100">
                <a:solidFill>
                  <a:srgbClr val="0F243E"/>
                </a:solidFill>
                <a:latin typeface="Georgia"/>
                <a:ea typeface="Georgia"/>
                <a:cs typeface="Georgia"/>
                <a:sym typeface="Georgia"/>
              </a:rPr>
              <a:t>While in Burlington, students met with 22+ members of the UVM and greater VT community to gain new skills and a sense of how place based science is conducted and serves VT directly.</a:t>
            </a:r>
            <a:endParaRPr b="1" sz="2100">
              <a:solidFill>
                <a:srgbClr val="0F243E"/>
              </a:solidFill>
              <a:latin typeface="Georgia"/>
              <a:ea typeface="Georgia"/>
              <a:cs typeface="Georgia"/>
              <a:sym typeface="Georgia"/>
            </a:endParaRPr>
          </a:p>
          <a:p>
            <a:pPr indent="-311150" lvl="0" marL="355600" rtl="0" algn="l">
              <a:lnSpc>
                <a:spcPct val="150000"/>
              </a:lnSpc>
              <a:spcBef>
                <a:spcPts val="0"/>
              </a:spcBef>
              <a:spcAft>
                <a:spcPts val="0"/>
              </a:spcAft>
              <a:buClr>
                <a:srgbClr val="0F243E"/>
              </a:buClr>
              <a:buSzPts val="2100"/>
              <a:buFont typeface="Georgia"/>
              <a:buChar char="●"/>
            </a:pPr>
            <a:r>
              <a:rPr b="1" lang="en-US" sz="2100">
                <a:solidFill>
                  <a:srgbClr val="0F243E"/>
                </a:solidFill>
                <a:latin typeface="Georgia"/>
                <a:ea typeface="Georgia"/>
                <a:cs typeface="Georgia"/>
                <a:sym typeface="Georgia"/>
              </a:rPr>
              <a:t>This stage of the program was designed to help students build professional connections and highlight interdisciplinary science.</a:t>
            </a:r>
            <a:endParaRPr b="1" sz="2100">
              <a:solidFill>
                <a:srgbClr val="0F243E"/>
              </a:solidFill>
              <a:latin typeface="Georgia"/>
              <a:ea typeface="Georgia"/>
              <a:cs typeface="Georgia"/>
              <a:sym typeface="Georgia"/>
            </a:endParaRPr>
          </a:p>
        </p:txBody>
      </p:sp>
      <p:sp>
        <p:nvSpPr>
          <p:cNvPr id="124" name="Google Shape;124;p1"/>
          <p:cNvSpPr/>
          <p:nvPr/>
        </p:nvSpPr>
        <p:spPr>
          <a:xfrm>
            <a:off x="25121716" y="16512423"/>
            <a:ext cx="6425100" cy="4378200"/>
          </a:xfrm>
          <a:prstGeom prst="roundRect">
            <a:avLst>
              <a:gd fmla="val 10000" name="adj"/>
            </a:avLst>
          </a:prstGeom>
          <a:gradFill>
            <a:gsLst>
              <a:gs pos="0">
                <a:srgbClr val="668DC4"/>
              </a:gs>
              <a:gs pos="50000">
                <a:srgbClr val="4880C2"/>
              </a:gs>
              <a:gs pos="100000">
                <a:srgbClr val="3A6FB1"/>
              </a:gs>
            </a:gsLst>
            <a:lin ang="5400012" scaled="0"/>
          </a:gradFill>
          <a:ln>
            <a:noFill/>
          </a:ln>
        </p:spPr>
        <p:txBody>
          <a:bodyPr anchorCtr="0" anchor="ctr" bIns="68500" lIns="68500" spcFirstLastPara="1" rIns="68500" wrap="square" tIns="68500">
            <a:noAutofit/>
          </a:bodyPr>
          <a:lstStyle/>
          <a:p>
            <a:pPr indent="0" lvl="0" marL="0" marR="0" rtl="0" algn="l">
              <a:lnSpc>
                <a:spcPct val="100000"/>
              </a:lnSpc>
              <a:spcBef>
                <a:spcPts val="0"/>
              </a:spcBef>
              <a:spcAft>
                <a:spcPts val="0"/>
              </a:spcAft>
              <a:buNone/>
            </a:pPr>
            <a:r>
              <a:t/>
            </a:r>
            <a:endParaRPr b="0" i="0" sz="600" u="none" cap="none" strike="noStrike">
              <a:solidFill>
                <a:srgbClr val="000000"/>
              </a:solidFill>
              <a:latin typeface="Arial"/>
              <a:ea typeface="Arial"/>
              <a:cs typeface="Arial"/>
              <a:sym typeface="Arial"/>
            </a:endParaRPr>
          </a:p>
        </p:txBody>
      </p:sp>
      <p:sp>
        <p:nvSpPr>
          <p:cNvPr id="125" name="Google Shape;125;p1"/>
          <p:cNvSpPr txBox="1"/>
          <p:nvPr/>
        </p:nvSpPr>
        <p:spPr>
          <a:xfrm>
            <a:off x="25204351" y="16409270"/>
            <a:ext cx="6350700" cy="4377900"/>
          </a:xfrm>
          <a:prstGeom prst="rect">
            <a:avLst/>
          </a:prstGeom>
          <a:noFill/>
          <a:ln>
            <a:noFill/>
          </a:ln>
        </p:spPr>
        <p:txBody>
          <a:bodyPr anchorCtr="0" anchor="t" bIns="185550" lIns="185550" spcFirstLastPara="1" rIns="185550" wrap="square" tIns="185550">
            <a:noAutofit/>
          </a:bodyPr>
          <a:lstStyle/>
          <a:p>
            <a:pPr indent="0" lvl="0" marL="0" marR="0" rtl="0" algn="ctr">
              <a:lnSpc>
                <a:spcPct val="90000"/>
              </a:lnSpc>
              <a:spcBef>
                <a:spcPts val="0"/>
              </a:spcBef>
              <a:spcAft>
                <a:spcPts val="0"/>
              </a:spcAft>
              <a:buNone/>
            </a:pPr>
            <a:r>
              <a:rPr lang="en-US" sz="3700">
                <a:solidFill>
                  <a:srgbClr val="FFFFFF"/>
                </a:solidFill>
                <a:latin typeface="Georgia"/>
                <a:ea typeface="Georgia"/>
                <a:cs typeface="Georgia"/>
                <a:sym typeface="Georgia"/>
              </a:rPr>
              <a:t>Interdisciplinary</a:t>
            </a:r>
            <a:r>
              <a:rPr lang="en-US" sz="3700">
                <a:solidFill>
                  <a:srgbClr val="FFFFFF"/>
                </a:solidFill>
                <a:latin typeface="Georgia"/>
                <a:ea typeface="Georgia"/>
                <a:cs typeface="Georgia"/>
                <a:sym typeface="Georgia"/>
              </a:rPr>
              <a:t> exploration</a:t>
            </a:r>
            <a:r>
              <a:rPr b="0" i="0" lang="en-US" sz="4700" u="none" cap="none" strike="noStrike">
                <a:solidFill>
                  <a:srgbClr val="FFFFFF"/>
                </a:solidFill>
                <a:latin typeface="Georgia"/>
                <a:ea typeface="Georgia"/>
                <a:cs typeface="Georgia"/>
                <a:sym typeface="Georgia"/>
              </a:rPr>
              <a:t> </a:t>
            </a:r>
            <a:endParaRPr b="0" i="0" sz="4700" u="none" cap="none" strike="noStrike">
              <a:solidFill>
                <a:srgbClr val="FFFFFF"/>
              </a:solidFill>
              <a:latin typeface="Georgia"/>
              <a:ea typeface="Georgia"/>
              <a:cs typeface="Georgia"/>
              <a:sym typeface="Georgia"/>
            </a:endParaRPr>
          </a:p>
          <a:p>
            <a:pPr indent="0" lvl="0" marL="0" marR="0" rtl="0" algn="ctr">
              <a:lnSpc>
                <a:spcPct val="90000"/>
              </a:lnSpc>
              <a:spcBef>
                <a:spcPts val="0"/>
              </a:spcBef>
              <a:spcAft>
                <a:spcPts val="0"/>
              </a:spcAft>
              <a:buNone/>
            </a:pPr>
            <a:r>
              <a:rPr b="0" i="1" lang="en-US" sz="2600" u="none" cap="none" strike="noStrike">
                <a:solidFill>
                  <a:srgbClr val="FFFFFF"/>
                </a:solidFill>
                <a:latin typeface="Georgia"/>
                <a:ea typeface="Georgia"/>
                <a:cs typeface="Georgia"/>
                <a:sym typeface="Georgia"/>
              </a:rPr>
              <a:t>June </a:t>
            </a:r>
            <a:r>
              <a:rPr i="1" lang="en-US" sz="2600">
                <a:solidFill>
                  <a:srgbClr val="FFFFFF"/>
                </a:solidFill>
                <a:latin typeface="Georgia"/>
                <a:ea typeface="Georgia"/>
                <a:cs typeface="Georgia"/>
                <a:sym typeface="Georgia"/>
              </a:rPr>
              <a:t>11-24</a:t>
            </a:r>
            <a:r>
              <a:rPr b="0" i="1" lang="en-US" sz="2600" u="none" cap="none" strike="noStrike">
                <a:solidFill>
                  <a:srgbClr val="FFFFFF"/>
                </a:solidFill>
                <a:latin typeface="Georgia"/>
                <a:ea typeface="Georgia"/>
                <a:cs typeface="Georgia"/>
                <a:sym typeface="Georgia"/>
              </a:rPr>
              <a:t>, 2022</a:t>
            </a:r>
            <a:endParaRPr b="0" i="0" sz="4700" u="none" cap="none" strike="noStrike">
              <a:solidFill>
                <a:srgbClr val="FFFFFF"/>
              </a:solidFill>
              <a:latin typeface="Cambria"/>
              <a:ea typeface="Cambria"/>
              <a:cs typeface="Cambria"/>
              <a:sym typeface="Cambria"/>
            </a:endParaRPr>
          </a:p>
          <a:p>
            <a:pPr indent="-444500" lvl="0" marL="444500" marR="0" rtl="0" algn="l">
              <a:lnSpc>
                <a:spcPct val="115000"/>
              </a:lnSpc>
              <a:spcBef>
                <a:spcPts val="1700"/>
              </a:spcBef>
              <a:spcAft>
                <a:spcPts val="0"/>
              </a:spcAft>
              <a:buClr>
                <a:srgbClr val="FFFFFF"/>
              </a:buClr>
              <a:buSzPts val="4000"/>
              <a:buFont typeface="Noto Sans Symbols"/>
              <a:buChar char="➢"/>
            </a:pPr>
            <a:r>
              <a:rPr lang="en-US" sz="2700">
                <a:solidFill>
                  <a:srgbClr val="FFFFFF"/>
                </a:solidFill>
                <a:latin typeface="Georgia"/>
                <a:ea typeface="Georgia"/>
                <a:cs typeface="Georgia"/>
                <a:sym typeface="Georgia"/>
              </a:rPr>
              <a:t>learned to: identify soil horizons, use an XRF, XRD, ICP-OES, C-analyzer &amp; fly a drone</a:t>
            </a:r>
            <a:endParaRPr sz="2700">
              <a:solidFill>
                <a:srgbClr val="FFFFFF"/>
              </a:solidFill>
              <a:latin typeface="Georgia"/>
              <a:ea typeface="Georgia"/>
              <a:cs typeface="Georgia"/>
              <a:sym typeface="Georgia"/>
            </a:endParaRPr>
          </a:p>
          <a:p>
            <a:pPr indent="-438150" lvl="0" marL="444500" marR="0" rtl="0" algn="l">
              <a:lnSpc>
                <a:spcPct val="115000"/>
              </a:lnSpc>
              <a:spcBef>
                <a:spcPts val="1700"/>
              </a:spcBef>
              <a:spcAft>
                <a:spcPts val="0"/>
              </a:spcAft>
              <a:buClr>
                <a:srgbClr val="FFFFFF"/>
              </a:buClr>
              <a:buSzPts val="3900"/>
              <a:buFont typeface="Georgia"/>
              <a:buChar char="➢"/>
            </a:pPr>
            <a:r>
              <a:rPr lang="en-US" sz="2700">
                <a:solidFill>
                  <a:srgbClr val="FFFFFF"/>
                </a:solidFill>
                <a:latin typeface="Georgia"/>
                <a:ea typeface="Georgia"/>
                <a:cs typeface="Georgia"/>
                <a:sym typeface="Georgia"/>
              </a:rPr>
              <a:t>Learned about: pollinators, science communication  and policy &amp; more</a:t>
            </a:r>
            <a:endParaRPr sz="2700">
              <a:solidFill>
                <a:srgbClr val="FFFFFF"/>
              </a:solidFill>
              <a:latin typeface="Georgia"/>
              <a:ea typeface="Georgia"/>
              <a:cs typeface="Georgia"/>
              <a:sym typeface="Georgia"/>
            </a:endParaRPr>
          </a:p>
          <a:p>
            <a:pPr indent="0" lvl="1" marL="215900" marR="0" rtl="0" algn="l">
              <a:lnSpc>
                <a:spcPct val="90000"/>
              </a:lnSpc>
              <a:spcBef>
                <a:spcPts val="600"/>
              </a:spcBef>
              <a:spcAft>
                <a:spcPts val="0"/>
              </a:spcAft>
              <a:buNone/>
            </a:pPr>
            <a:r>
              <a:t/>
            </a:r>
            <a:endParaRPr sz="3800">
              <a:solidFill>
                <a:srgbClr val="FFFFFF"/>
              </a:solidFill>
              <a:latin typeface="Cambria"/>
              <a:ea typeface="Cambria"/>
              <a:cs typeface="Cambria"/>
              <a:sym typeface="Cambria"/>
            </a:endParaRPr>
          </a:p>
          <a:p>
            <a:pPr indent="0" lvl="1" marL="215900" marR="0" rtl="0" algn="l">
              <a:lnSpc>
                <a:spcPct val="90000"/>
              </a:lnSpc>
              <a:spcBef>
                <a:spcPts val="600"/>
              </a:spcBef>
              <a:spcAft>
                <a:spcPts val="0"/>
              </a:spcAft>
              <a:buNone/>
            </a:pPr>
            <a:r>
              <a:t/>
            </a:r>
            <a:endParaRPr sz="3800">
              <a:solidFill>
                <a:srgbClr val="FFFFFF"/>
              </a:solidFill>
              <a:latin typeface="Cambria"/>
              <a:ea typeface="Cambria"/>
              <a:cs typeface="Cambria"/>
              <a:sym typeface="Cambria"/>
            </a:endParaRPr>
          </a:p>
          <a:p>
            <a:pPr indent="0" lvl="1" marL="215900" marR="0" rtl="0" algn="l">
              <a:lnSpc>
                <a:spcPct val="90000"/>
              </a:lnSpc>
              <a:spcBef>
                <a:spcPts val="600"/>
              </a:spcBef>
              <a:spcAft>
                <a:spcPts val="0"/>
              </a:spcAft>
              <a:buNone/>
            </a:pPr>
            <a:r>
              <a:t/>
            </a:r>
            <a:endParaRPr sz="3800">
              <a:solidFill>
                <a:srgbClr val="FFFFFF"/>
              </a:solidFill>
              <a:latin typeface="Cambria"/>
              <a:ea typeface="Cambria"/>
              <a:cs typeface="Cambria"/>
              <a:sym typeface="Cambria"/>
            </a:endParaRPr>
          </a:p>
        </p:txBody>
      </p:sp>
      <p:sp>
        <p:nvSpPr>
          <p:cNvPr id="126" name="Google Shape;126;p1"/>
          <p:cNvSpPr/>
          <p:nvPr/>
        </p:nvSpPr>
        <p:spPr>
          <a:xfrm rot="-56263">
            <a:off x="24135730" y="13918252"/>
            <a:ext cx="953228" cy="1202858"/>
          </a:xfrm>
          <a:prstGeom prst="rightArrow">
            <a:avLst>
              <a:gd fmla="val 60000" name="adj1"/>
              <a:gd fmla="val 50000" name="adj2"/>
            </a:avLst>
          </a:prstGeom>
          <a:gradFill>
            <a:gsLst>
              <a:gs pos="0">
                <a:srgbClr val="BAC7DC"/>
              </a:gs>
              <a:gs pos="50000">
                <a:srgbClr val="AFBFD7"/>
              </a:gs>
              <a:gs pos="100000">
                <a:srgbClr val="97A7C0"/>
              </a:gs>
            </a:gsLst>
            <a:lin ang="5400012" scaled="0"/>
          </a:gradFill>
          <a:ln>
            <a:noFill/>
          </a:ln>
        </p:spPr>
        <p:txBody>
          <a:bodyPr anchorCtr="0" anchor="ctr" bIns="68500" lIns="68500" spcFirstLastPara="1" rIns="68500" wrap="square" tIns="68500">
            <a:noAutofit/>
          </a:bodyPr>
          <a:lstStyle/>
          <a:p>
            <a:pPr indent="0" lvl="0" marL="0" marR="0" rtl="0" algn="l">
              <a:lnSpc>
                <a:spcPct val="100000"/>
              </a:lnSpc>
              <a:spcBef>
                <a:spcPts val="0"/>
              </a:spcBef>
              <a:spcAft>
                <a:spcPts val="0"/>
              </a:spcAft>
              <a:buNone/>
            </a:pPr>
            <a:r>
              <a:t/>
            </a:r>
            <a:endParaRPr b="0" i="0" sz="600" u="none" cap="none" strike="noStrike">
              <a:solidFill>
                <a:srgbClr val="000000"/>
              </a:solidFill>
              <a:latin typeface="Arial"/>
              <a:ea typeface="Arial"/>
              <a:cs typeface="Arial"/>
              <a:sym typeface="Arial"/>
            </a:endParaRPr>
          </a:p>
        </p:txBody>
      </p:sp>
      <p:sp>
        <p:nvSpPr>
          <p:cNvPr id="127" name="Google Shape;127;p1"/>
          <p:cNvSpPr/>
          <p:nvPr/>
        </p:nvSpPr>
        <p:spPr>
          <a:xfrm>
            <a:off x="17807173" y="4050626"/>
            <a:ext cx="15465600" cy="6865500"/>
          </a:xfrm>
          <a:prstGeom prst="roundRect">
            <a:avLst>
              <a:gd fmla="val 16667" name="adj"/>
            </a:avLst>
          </a:prstGeom>
          <a:solidFill>
            <a:srgbClr val="D9EAD3"/>
          </a:solidFill>
          <a:ln cap="flat" cmpd="sng" w="38100">
            <a:solidFill>
              <a:srgbClr val="FFFFFF"/>
            </a:solidFill>
            <a:prstDash val="solid"/>
            <a:round/>
            <a:headEnd len="sm" w="sm" type="none"/>
            <a:tailEnd len="sm" w="sm" type="none"/>
          </a:ln>
        </p:spPr>
        <p:txBody>
          <a:bodyPr anchorCtr="0" anchor="ctr" bIns="68500" lIns="68500" spcFirstLastPara="1" rIns="68500" wrap="square" tIns="68500">
            <a:noAutofit/>
          </a:bodyPr>
          <a:lstStyle/>
          <a:p>
            <a:pPr indent="0" lvl="0" marL="355600" marR="0" rtl="0" algn="ctr">
              <a:lnSpc>
                <a:spcPct val="115000"/>
              </a:lnSpc>
              <a:spcBef>
                <a:spcPts val="0"/>
              </a:spcBef>
              <a:spcAft>
                <a:spcPts val="0"/>
              </a:spcAft>
              <a:buNone/>
            </a:pPr>
            <a:r>
              <a:t/>
            </a:r>
            <a:endParaRPr b="1" sz="4500">
              <a:solidFill>
                <a:srgbClr val="0F243E"/>
              </a:solidFill>
              <a:latin typeface="Georgia"/>
              <a:ea typeface="Georgia"/>
              <a:cs typeface="Georgia"/>
              <a:sym typeface="Georgia"/>
            </a:endParaRPr>
          </a:p>
          <a:p>
            <a:pPr indent="0" lvl="0" marL="355600" marR="0" rtl="0" algn="ctr">
              <a:lnSpc>
                <a:spcPct val="115000"/>
              </a:lnSpc>
              <a:spcBef>
                <a:spcPts val="0"/>
              </a:spcBef>
              <a:spcAft>
                <a:spcPts val="0"/>
              </a:spcAft>
              <a:buNone/>
            </a:pPr>
            <a:r>
              <a:t/>
            </a:r>
            <a:endParaRPr b="1" sz="4500">
              <a:solidFill>
                <a:srgbClr val="0F243E"/>
              </a:solidFill>
              <a:latin typeface="Georgia"/>
              <a:ea typeface="Georgia"/>
              <a:cs typeface="Georgia"/>
              <a:sym typeface="Georgia"/>
            </a:endParaRPr>
          </a:p>
          <a:p>
            <a:pPr indent="0" lvl="0" marL="0" marR="0" rtl="0" algn="ctr">
              <a:lnSpc>
                <a:spcPct val="115000"/>
              </a:lnSpc>
              <a:spcBef>
                <a:spcPts val="0"/>
              </a:spcBef>
              <a:spcAft>
                <a:spcPts val="0"/>
              </a:spcAft>
              <a:buNone/>
            </a:pPr>
            <a:r>
              <a:rPr b="1" lang="en-US" sz="4500">
                <a:solidFill>
                  <a:schemeClr val="dk1"/>
                </a:solidFill>
                <a:latin typeface="Georgia"/>
                <a:ea typeface="Georgia"/>
                <a:cs typeface="Georgia"/>
                <a:sym typeface="Georgia"/>
              </a:rPr>
              <a:t>Introduction</a:t>
            </a:r>
            <a:endParaRPr b="1" sz="4500">
              <a:solidFill>
                <a:schemeClr val="dk1"/>
              </a:solidFill>
              <a:latin typeface="Georgia"/>
              <a:ea typeface="Georgia"/>
              <a:cs typeface="Georgia"/>
              <a:sym typeface="Georgia"/>
            </a:endParaRPr>
          </a:p>
          <a:p>
            <a:pPr indent="0" lvl="0" marL="0" marR="0" rtl="0" algn="l">
              <a:lnSpc>
                <a:spcPct val="150000"/>
              </a:lnSpc>
              <a:spcBef>
                <a:spcPts val="0"/>
              </a:spcBef>
              <a:spcAft>
                <a:spcPts val="0"/>
              </a:spcAft>
              <a:buNone/>
            </a:pPr>
            <a:r>
              <a:rPr b="1" lang="en-US" sz="2300">
                <a:solidFill>
                  <a:schemeClr val="dk1"/>
                </a:solidFill>
                <a:latin typeface="Georgia"/>
                <a:ea typeface="Georgia"/>
                <a:cs typeface="Georgia"/>
                <a:sym typeface="Georgia"/>
              </a:rPr>
              <a:t>We designed and ran an undergraduate summer research </a:t>
            </a:r>
            <a:r>
              <a:rPr b="1" lang="en-US" sz="2300">
                <a:solidFill>
                  <a:schemeClr val="dk1"/>
                </a:solidFill>
                <a:latin typeface="Georgia"/>
                <a:ea typeface="Georgia"/>
                <a:cs typeface="Georgia"/>
                <a:sym typeface="Georgia"/>
              </a:rPr>
              <a:t>experience (AUGR) </a:t>
            </a:r>
            <a:r>
              <a:rPr b="1" lang="en-US" sz="2300">
                <a:solidFill>
                  <a:schemeClr val="dk1"/>
                </a:solidFill>
                <a:latin typeface="Georgia"/>
                <a:ea typeface="Georgia"/>
                <a:cs typeface="Georgia"/>
                <a:sym typeface="Georgia"/>
              </a:rPr>
              <a:t> to train and engage students from Minority Serving Institutions in every stage of environmental research. We brought together a cohort of 3 students from Jackson State University (Jackson, MS) and 2 students from the University of Puerto Rico system. Through the lenses of geomorphology, water geochemistry, geochronology, and environmental science, w</a:t>
            </a:r>
            <a:r>
              <a:rPr b="1" lang="en-US" sz="2300">
                <a:solidFill>
                  <a:schemeClr val="dk1"/>
                </a:solidFill>
                <a:latin typeface="Georgia"/>
                <a:ea typeface="Georgia"/>
                <a:cs typeface="Georgia"/>
                <a:sym typeface="Georgia"/>
              </a:rPr>
              <a:t>e used the following questions as guideposts as we trained students in field, lab, and data analysis methods.</a:t>
            </a:r>
            <a:endParaRPr b="1" sz="2300">
              <a:solidFill>
                <a:schemeClr val="dk1"/>
              </a:solidFill>
              <a:latin typeface="Georgia"/>
              <a:ea typeface="Georgia"/>
              <a:cs typeface="Georgia"/>
              <a:sym typeface="Georgia"/>
            </a:endParaRPr>
          </a:p>
          <a:p>
            <a:pPr indent="0" lvl="0" marL="0" rtl="0" algn="l">
              <a:lnSpc>
                <a:spcPct val="150000"/>
              </a:lnSpc>
              <a:spcBef>
                <a:spcPts val="900"/>
              </a:spcBef>
              <a:spcAft>
                <a:spcPts val="0"/>
              </a:spcAft>
              <a:buClr>
                <a:schemeClr val="dk1"/>
              </a:buClr>
              <a:buSzPts val="900"/>
              <a:buFont typeface="Arial"/>
              <a:buNone/>
            </a:pPr>
            <a:r>
              <a:rPr b="1" lang="en-US" sz="2300">
                <a:solidFill>
                  <a:schemeClr val="dk1"/>
                </a:solidFill>
                <a:latin typeface="Georgia"/>
                <a:ea typeface="Georgia"/>
                <a:cs typeface="Georgia"/>
                <a:sym typeface="Georgia"/>
              </a:rPr>
              <a:t>1.      How fast are Puerto Rican landscapes changing? How does such change affect people, farms, and food sustainability?</a:t>
            </a:r>
            <a:endParaRPr b="1" sz="2300">
              <a:solidFill>
                <a:schemeClr val="dk1"/>
              </a:solidFill>
              <a:latin typeface="Georgia"/>
              <a:ea typeface="Georgia"/>
              <a:cs typeface="Georgia"/>
              <a:sym typeface="Georgia"/>
            </a:endParaRPr>
          </a:p>
          <a:p>
            <a:pPr indent="0" lvl="0" marL="0" rtl="0" algn="l">
              <a:lnSpc>
                <a:spcPct val="150000"/>
              </a:lnSpc>
              <a:spcBef>
                <a:spcPts val="900"/>
              </a:spcBef>
              <a:spcAft>
                <a:spcPts val="0"/>
              </a:spcAft>
              <a:buNone/>
            </a:pPr>
            <a:r>
              <a:rPr b="1" i="1" lang="en-US" sz="2300">
                <a:solidFill>
                  <a:schemeClr val="dk1"/>
                </a:solidFill>
                <a:latin typeface="Georgia"/>
                <a:ea typeface="Georgia"/>
                <a:cs typeface="Georgia"/>
                <a:sym typeface="Georgia"/>
              </a:rPr>
              <a:t>2.</a:t>
            </a:r>
            <a:r>
              <a:rPr b="1" lang="en-US" sz="2300">
                <a:solidFill>
                  <a:schemeClr val="dk1"/>
                </a:solidFill>
                <a:latin typeface="Georgia"/>
                <a:ea typeface="Georgia"/>
                <a:cs typeface="Georgia"/>
                <a:sym typeface="Georgia"/>
              </a:rPr>
              <a:t>      What are the effects of current and past land use on the Puerto Rican landscape? Is this use sustainable?</a:t>
            </a:r>
            <a:endParaRPr b="1" sz="2300">
              <a:solidFill>
                <a:schemeClr val="dk1"/>
              </a:solidFill>
              <a:latin typeface="Georgia"/>
              <a:ea typeface="Georgia"/>
              <a:cs typeface="Georgia"/>
              <a:sym typeface="Georgia"/>
            </a:endParaRPr>
          </a:p>
          <a:p>
            <a:pPr indent="0" lvl="0" marL="0" rtl="0" algn="l">
              <a:lnSpc>
                <a:spcPct val="115000"/>
              </a:lnSpc>
              <a:spcBef>
                <a:spcPts val="900"/>
              </a:spcBef>
              <a:spcAft>
                <a:spcPts val="0"/>
              </a:spcAft>
              <a:buNone/>
            </a:pPr>
            <a:r>
              <a:t/>
            </a:r>
            <a:endParaRPr sz="2700">
              <a:solidFill>
                <a:schemeClr val="dk1"/>
              </a:solidFill>
              <a:latin typeface="Times New Roman"/>
              <a:ea typeface="Times New Roman"/>
              <a:cs typeface="Times New Roman"/>
              <a:sym typeface="Times New Roman"/>
            </a:endParaRPr>
          </a:p>
          <a:p>
            <a:pPr indent="0" lvl="0" marL="0" marR="0" rtl="0" algn="l">
              <a:lnSpc>
                <a:spcPct val="115000"/>
              </a:lnSpc>
              <a:spcBef>
                <a:spcPts val="900"/>
              </a:spcBef>
              <a:spcAft>
                <a:spcPts val="0"/>
              </a:spcAft>
              <a:buNone/>
            </a:pPr>
            <a:r>
              <a:t/>
            </a:r>
            <a:endParaRPr b="1" sz="4500">
              <a:solidFill>
                <a:srgbClr val="0F243E"/>
              </a:solidFill>
              <a:latin typeface="Georgia"/>
              <a:ea typeface="Georgia"/>
              <a:cs typeface="Georgia"/>
              <a:sym typeface="Georgia"/>
            </a:endParaRPr>
          </a:p>
        </p:txBody>
      </p:sp>
      <p:sp>
        <p:nvSpPr>
          <p:cNvPr id="128" name="Google Shape;128;p1"/>
          <p:cNvSpPr txBox="1"/>
          <p:nvPr/>
        </p:nvSpPr>
        <p:spPr>
          <a:xfrm>
            <a:off x="277876" y="26257852"/>
            <a:ext cx="12980700" cy="6464700"/>
          </a:xfrm>
          <a:prstGeom prst="rect">
            <a:avLst/>
          </a:prstGeom>
          <a:solidFill>
            <a:schemeClr val="lt2"/>
          </a:solidFill>
          <a:ln cap="flat" cmpd="sng" w="76200">
            <a:solidFill>
              <a:schemeClr val="lt1"/>
            </a:solidFill>
            <a:prstDash val="solid"/>
            <a:round/>
            <a:headEnd len="sm" w="sm" type="none"/>
            <a:tailEnd len="sm" w="sm" type="none"/>
          </a:ln>
        </p:spPr>
        <p:txBody>
          <a:bodyPr anchorCtr="0" anchor="t" bIns="34250" lIns="68500" spcFirstLastPara="1" rIns="68500" wrap="square" tIns="34250">
            <a:spAutoFit/>
          </a:bodyPr>
          <a:lstStyle/>
          <a:p>
            <a:pPr indent="0" lvl="0" marL="0" marR="0" rtl="0" algn="ctr">
              <a:lnSpc>
                <a:spcPct val="150000"/>
              </a:lnSpc>
              <a:spcBef>
                <a:spcPts val="0"/>
              </a:spcBef>
              <a:spcAft>
                <a:spcPts val="0"/>
              </a:spcAft>
              <a:buClr>
                <a:srgbClr val="000000"/>
              </a:buClr>
              <a:buSzPts val="3300"/>
              <a:buFont typeface="Arial"/>
              <a:buNone/>
            </a:pPr>
            <a:r>
              <a:rPr b="1" i="0" lang="en-US" sz="4500" u="none" cap="none" strike="noStrike">
                <a:solidFill>
                  <a:schemeClr val="dk1"/>
                </a:solidFill>
                <a:latin typeface="Georgia"/>
                <a:ea typeface="Georgia"/>
                <a:cs typeface="Georgia"/>
                <a:sym typeface="Georgia"/>
              </a:rPr>
              <a:t>Acknowledgments </a:t>
            </a:r>
            <a:endParaRPr b="0" i="0" sz="45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100"/>
              <a:buFont typeface="Arial"/>
              <a:buNone/>
            </a:pPr>
            <a:r>
              <a:rPr b="1" i="0" lang="en-US" sz="2100" u="none" cap="none" strike="noStrike">
                <a:solidFill>
                  <a:schemeClr val="dk1"/>
                </a:solidFill>
                <a:latin typeface="Georgia"/>
                <a:ea typeface="Georgia"/>
                <a:cs typeface="Georgia"/>
                <a:sym typeface="Georgia"/>
              </a:rPr>
              <a:t>This program was funded by:</a:t>
            </a:r>
            <a:r>
              <a:rPr b="1" lang="en-US" sz="2100">
                <a:solidFill>
                  <a:schemeClr val="dk1"/>
                </a:solidFill>
                <a:latin typeface="Georgia"/>
                <a:ea typeface="Georgia"/>
                <a:cs typeface="Georgia"/>
                <a:sym typeface="Georgia"/>
              </a:rPr>
              <a:t> T</a:t>
            </a:r>
            <a:r>
              <a:rPr b="1" i="0" lang="en-US" sz="2100" u="none" cap="none" strike="noStrike">
                <a:solidFill>
                  <a:schemeClr val="dk1"/>
                </a:solidFill>
                <a:latin typeface="Georgia"/>
                <a:ea typeface="Georgia"/>
                <a:cs typeface="Georgia"/>
                <a:sym typeface="Georgia"/>
              </a:rPr>
              <a:t>he</a:t>
            </a:r>
            <a:r>
              <a:rPr b="1" lang="en-US" sz="2100">
                <a:solidFill>
                  <a:schemeClr val="dk1"/>
                </a:solidFill>
                <a:latin typeface="Georgia"/>
                <a:ea typeface="Georgia"/>
                <a:cs typeface="Georgia"/>
                <a:sym typeface="Georgia"/>
              </a:rPr>
              <a:t> </a:t>
            </a:r>
            <a:r>
              <a:rPr b="1" i="0" lang="en-US" sz="2100" u="none" cap="none" strike="noStrike">
                <a:solidFill>
                  <a:schemeClr val="dk1"/>
                </a:solidFill>
                <a:latin typeface="Georgia"/>
                <a:ea typeface="Georgia"/>
                <a:cs typeface="Georgia"/>
                <a:sym typeface="Georgia"/>
              </a:rPr>
              <a:t>Gund Institute for Environment, AGeS-DiG, &amp; NSF-EAR 1735676, Laboratory Technician Support: National sample preparation facility for broadening participation, research, and hands-on research training in cosmogenic nuclide studies.</a:t>
            </a:r>
            <a:endParaRPr b="1" i="0" sz="2100" u="none" cap="none" strike="noStrike">
              <a:solidFill>
                <a:schemeClr val="dk1"/>
              </a:solidFill>
              <a:latin typeface="Georgia"/>
              <a:ea typeface="Georgia"/>
              <a:cs typeface="Georgia"/>
              <a:sym typeface="Georgia"/>
            </a:endParaRPr>
          </a:p>
          <a:p>
            <a:pPr indent="0" lvl="0" marL="0" marR="0" rtl="0" algn="l">
              <a:lnSpc>
                <a:spcPct val="150000"/>
              </a:lnSpc>
              <a:spcBef>
                <a:spcPts val="0"/>
              </a:spcBef>
              <a:spcAft>
                <a:spcPts val="0"/>
              </a:spcAft>
              <a:buClr>
                <a:srgbClr val="000000"/>
              </a:buClr>
              <a:buSzPts val="2100"/>
              <a:buFont typeface="Arial"/>
              <a:buNone/>
            </a:pPr>
            <a:r>
              <a:t/>
            </a:r>
            <a:endParaRPr b="1" sz="800">
              <a:solidFill>
                <a:schemeClr val="dk1"/>
              </a:solidFill>
              <a:latin typeface="Georgia"/>
              <a:ea typeface="Georgia"/>
              <a:cs typeface="Georgia"/>
              <a:sym typeface="Georgia"/>
            </a:endParaRPr>
          </a:p>
          <a:p>
            <a:pPr indent="0" lvl="0" marL="0" marR="0" rtl="0" algn="l">
              <a:lnSpc>
                <a:spcPct val="150000"/>
              </a:lnSpc>
              <a:spcBef>
                <a:spcPts val="0"/>
              </a:spcBef>
              <a:spcAft>
                <a:spcPts val="0"/>
              </a:spcAft>
              <a:buClr>
                <a:srgbClr val="000000"/>
              </a:buClr>
              <a:buSzPts val="2100"/>
              <a:buFont typeface="Arial"/>
              <a:buNone/>
            </a:pPr>
            <a:r>
              <a:rPr b="1" i="0" lang="en-US" sz="2100" u="none" cap="none" strike="noStrike">
                <a:solidFill>
                  <a:schemeClr val="dk1"/>
                </a:solidFill>
                <a:latin typeface="Georgia"/>
                <a:ea typeface="Georgia"/>
                <a:cs typeface="Georgia"/>
                <a:sym typeface="Georgia"/>
              </a:rPr>
              <a:t>This program would not have been possible without the support and guidance</a:t>
            </a:r>
            <a:r>
              <a:rPr b="0" i="0" lang="en-US" sz="600" u="none" cap="none" strike="noStrike">
                <a:solidFill>
                  <a:schemeClr val="dk1"/>
                </a:solidFill>
                <a:latin typeface="Arial"/>
                <a:ea typeface="Arial"/>
                <a:cs typeface="Arial"/>
                <a:sym typeface="Arial"/>
              </a:rPr>
              <a:t> </a:t>
            </a:r>
            <a:r>
              <a:rPr b="1" i="0" lang="en-US" sz="2100" u="none" cap="none" strike="noStrike">
                <a:solidFill>
                  <a:schemeClr val="dk1"/>
                </a:solidFill>
                <a:latin typeface="Georgia"/>
                <a:ea typeface="Georgia"/>
                <a:cs typeface="Georgia"/>
                <a:sym typeface="Georgia"/>
              </a:rPr>
              <a:t> of our academic collaborato</a:t>
            </a:r>
            <a:r>
              <a:rPr b="1" lang="en-US" sz="2100">
                <a:solidFill>
                  <a:schemeClr val="dk1"/>
                </a:solidFill>
                <a:latin typeface="Georgia"/>
                <a:ea typeface="Georgia"/>
                <a:cs typeface="Georgia"/>
                <a:sym typeface="Georgia"/>
              </a:rPr>
              <a:t>rs</a:t>
            </a:r>
            <a:r>
              <a:rPr b="1" i="0" lang="en-US" sz="2100" u="none" cap="none" strike="noStrike">
                <a:solidFill>
                  <a:schemeClr val="dk1"/>
                </a:solidFill>
                <a:latin typeface="Georgia"/>
                <a:ea typeface="Georgia"/>
                <a:cs typeface="Georgia"/>
                <a:sym typeface="Georgia"/>
              </a:rPr>
              <a:t> Amanda Schmidt, Jay Racela, David Dethier, &amp; Marc Caffe</a:t>
            </a:r>
            <a:r>
              <a:rPr b="1" lang="en-US" sz="2100">
                <a:solidFill>
                  <a:schemeClr val="dk1"/>
                </a:solidFill>
                <a:latin typeface="Georgia"/>
                <a:ea typeface="Georgia"/>
                <a:cs typeface="Georgia"/>
                <a:sym typeface="Georgia"/>
              </a:rPr>
              <a:t>e; the generosity of our local landowners and collaborators Papo and the Amigos Del Rio community, Luz Delia Solis Fonseca, &amp; Angel Ortiz Ramos; and the hands-on learning experiences provided by Iana Grullón-Penkova &amp; the TRACE team, Jess Zimmerman, Jenny Bower, Julia Perdrial, Veronica Sosa Gonzalez, Nico Perdrial, Victoria Treto, Drew Christ, Taylor Ricketts, Basil Waugh, Stephen Posner, Tricia Coates, David Zuckerman &amp; the UVM Spatial Analysis Lab Team.</a:t>
            </a:r>
            <a:endParaRPr b="1" sz="2100">
              <a:solidFill>
                <a:schemeClr val="dk1"/>
              </a:solidFill>
              <a:latin typeface="Georgia"/>
              <a:ea typeface="Georgia"/>
              <a:cs typeface="Georgia"/>
              <a:sym typeface="Georgia"/>
            </a:endParaRPr>
          </a:p>
        </p:txBody>
      </p:sp>
      <p:sp>
        <p:nvSpPr>
          <p:cNvPr id="129" name="Google Shape;129;p1"/>
          <p:cNvSpPr/>
          <p:nvPr/>
        </p:nvSpPr>
        <p:spPr>
          <a:xfrm flipH="1" rot="5400000">
            <a:off x="43932400" y="9943872"/>
            <a:ext cx="8441700" cy="3067800"/>
          </a:xfrm>
          <a:prstGeom prst="uturnArrow">
            <a:avLst>
              <a:gd fmla="val 13738" name="adj1"/>
              <a:gd fmla="val 19853" name="adj2"/>
              <a:gd fmla="val 20134" name="adj3"/>
              <a:gd fmla="val 49034" name="adj4"/>
              <a:gd fmla="val 64474" name="adj5"/>
            </a:avLst>
          </a:prstGeom>
          <a:solidFill>
            <a:srgbClr val="AABAD2"/>
          </a:solidFill>
          <a:ln>
            <a:noFill/>
          </a:ln>
        </p:spPr>
        <p:txBody>
          <a:bodyPr anchorCtr="0" anchor="ctr" bIns="35725" lIns="71475" spcFirstLastPara="1" rIns="71475" wrap="square" tIns="35725">
            <a:noAutofit/>
          </a:bodyPr>
          <a:lstStyle/>
          <a:p>
            <a:pPr indent="0" lvl="0" marL="0" marR="0" rtl="0" algn="ctr">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30" name="Google Shape;130;p1"/>
          <p:cNvSpPr txBox="1"/>
          <p:nvPr/>
        </p:nvSpPr>
        <p:spPr>
          <a:xfrm>
            <a:off x="39561029" y="26270217"/>
            <a:ext cx="10126500" cy="6518700"/>
          </a:xfrm>
          <a:prstGeom prst="rect">
            <a:avLst/>
          </a:prstGeom>
          <a:solidFill>
            <a:schemeClr val="lt2"/>
          </a:solidFill>
          <a:ln cap="flat" cmpd="sng" w="76200">
            <a:solidFill>
              <a:schemeClr val="lt1"/>
            </a:solidFill>
            <a:prstDash val="solid"/>
            <a:round/>
            <a:headEnd len="sm" w="sm" type="none"/>
            <a:tailEnd len="sm" w="sm" type="none"/>
          </a:ln>
        </p:spPr>
        <p:txBody>
          <a:bodyPr anchorCtr="0" anchor="t" bIns="34250" lIns="68500" spcFirstLastPara="1" rIns="68500" wrap="square" tIns="34250">
            <a:spAutoFit/>
          </a:bodyPr>
          <a:lstStyle/>
          <a:p>
            <a:pPr indent="0" lvl="0" marL="0" marR="0" rtl="0" algn="ctr">
              <a:lnSpc>
                <a:spcPct val="100000"/>
              </a:lnSpc>
              <a:spcBef>
                <a:spcPts val="0"/>
              </a:spcBef>
              <a:spcAft>
                <a:spcPts val="0"/>
              </a:spcAft>
              <a:buClr>
                <a:srgbClr val="000000"/>
              </a:buClr>
              <a:buSzPts val="2100"/>
              <a:buFont typeface="Arial"/>
              <a:buNone/>
            </a:pPr>
            <a:r>
              <a:rPr b="1" lang="en-US" sz="4500">
                <a:solidFill>
                  <a:schemeClr val="dk1"/>
                </a:solidFill>
                <a:latin typeface="Georgia"/>
                <a:ea typeface="Georgia"/>
                <a:cs typeface="Georgia"/>
                <a:sym typeface="Georgia"/>
              </a:rPr>
              <a:t>Guiding texts in program design </a:t>
            </a:r>
            <a:endParaRPr b="1" sz="4500">
              <a:solidFill>
                <a:schemeClr val="dk1"/>
              </a:solidFill>
              <a:latin typeface="Georgia"/>
              <a:ea typeface="Georgia"/>
              <a:cs typeface="Georgia"/>
              <a:sym typeface="Georgia"/>
            </a:endParaRPr>
          </a:p>
          <a:p>
            <a:pPr indent="0" lvl="0" marL="114300" rtl="0" algn="l">
              <a:lnSpc>
                <a:spcPct val="100000"/>
              </a:lnSpc>
              <a:spcBef>
                <a:spcPts val="900"/>
              </a:spcBef>
              <a:spcAft>
                <a:spcPts val="0"/>
              </a:spcAft>
              <a:buClr>
                <a:schemeClr val="dk1"/>
              </a:buClr>
              <a:buSzPts val="900"/>
              <a:buFont typeface="Arial"/>
              <a:buNone/>
            </a:pPr>
            <a:r>
              <a:rPr lang="en-US" sz="1300">
                <a:solidFill>
                  <a:schemeClr val="dk1"/>
                </a:solidFill>
                <a:latin typeface="Times New Roman"/>
                <a:ea typeface="Times New Roman"/>
                <a:cs typeface="Times New Roman"/>
                <a:sym typeface="Times New Roman"/>
              </a:rPr>
              <a:t>Berhe, A. A., Barnes, R. T., Hastings, M. G., Mattheis, A., Schneider, B., Williams, B. M., &amp; Marín-Spiotta, E. (2022). Scientists from historically excluded groups face a hostile obstacle course. </a:t>
            </a:r>
            <a:r>
              <a:rPr i="1" lang="en-US" sz="1300">
                <a:solidFill>
                  <a:schemeClr val="dk1"/>
                </a:solidFill>
                <a:latin typeface="Times New Roman"/>
                <a:ea typeface="Times New Roman"/>
                <a:cs typeface="Times New Roman"/>
                <a:sym typeface="Times New Roman"/>
              </a:rPr>
              <a:t>Nature Geoscience</a:t>
            </a:r>
            <a:r>
              <a:rPr lang="en-US" sz="1300">
                <a:solidFill>
                  <a:schemeClr val="dk1"/>
                </a:solidFill>
                <a:latin typeface="Times New Roman"/>
                <a:ea typeface="Times New Roman"/>
                <a:cs typeface="Times New Roman"/>
                <a:sym typeface="Times New Roman"/>
              </a:rPr>
              <a:t>, </a:t>
            </a:r>
            <a:r>
              <a:rPr i="1" lang="en-US" sz="1300">
                <a:solidFill>
                  <a:schemeClr val="dk1"/>
                </a:solidFill>
                <a:latin typeface="Times New Roman"/>
                <a:ea typeface="Times New Roman"/>
                <a:cs typeface="Times New Roman"/>
                <a:sym typeface="Times New Roman"/>
              </a:rPr>
              <a:t>15</a:t>
            </a:r>
            <a:r>
              <a:rPr lang="en-US" sz="1300">
                <a:solidFill>
                  <a:schemeClr val="dk1"/>
                </a:solidFill>
                <a:latin typeface="Times New Roman"/>
                <a:ea typeface="Times New Roman"/>
                <a:cs typeface="Times New Roman"/>
                <a:sym typeface="Times New Roman"/>
              </a:rPr>
              <a:t>(1), 2–4. </a:t>
            </a:r>
            <a:r>
              <a:rPr lang="en-US" sz="1300">
                <a:solidFill>
                  <a:schemeClr val="dk1"/>
                </a:solidFill>
                <a:uFill>
                  <a:noFill/>
                </a:uFill>
                <a:latin typeface="Times New Roman"/>
                <a:ea typeface="Times New Roman"/>
                <a:cs typeface="Times New Roman"/>
                <a:sym typeface="Times New Roman"/>
                <a:hlinkClick r:id="rId14">
                  <a:extLst>
                    <a:ext uri="{A12FA001-AC4F-418D-AE19-62706E023703}">
                      <ahyp:hlinkClr val="tx"/>
                    </a:ext>
                  </a:extLst>
                </a:hlinkClick>
              </a:rPr>
              <a:t>https://doi.org/10.1038/s41561-021-00868-0</a:t>
            </a:r>
            <a:endParaRPr sz="1300">
              <a:solidFill>
                <a:schemeClr val="dk1"/>
              </a:solidFill>
              <a:latin typeface="Times New Roman"/>
              <a:ea typeface="Times New Roman"/>
              <a:cs typeface="Times New Roman"/>
              <a:sym typeface="Times New Roman"/>
            </a:endParaRPr>
          </a:p>
          <a:p>
            <a:pPr indent="-241300" lvl="0" marL="355600" rtl="0" algn="l">
              <a:lnSpc>
                <a:spcPct val="100000"/>
              </a:lnSpc>
              <a:spcBef>
                <a:spcPts val="900"/>
              </a:spcBef>
              <a:spcAft>
                <a:spcPts val="0"/>
              </a:spcAft>
              <a:buClr>
                <a:schemeClr val="dk1"/>
              </a:buClr>
              <a:buSzPts val="900"/>
              <a:buFont typeface="Arial"/>
              <a:buNone/>
            </a:pPr>
            <a:r>
              <a:rPr lang="en-US" sz="1300">
                <a:solidFill>
                  <a:schemeClr val="dk1"/>
                </a:solidFill>
                <a:latin typeface="Times New Roman"/>
                <a:ea typeface="Times New Roman"/>
                <a:cs typeface="Times New Roman"/>
                <a:sym typeface="Times New Roman"/>
              </a:rPr>
              <a:t>Chaudhary, V. B., &amp; Berhe, A. A. (2020). Ten simple rules for building an antiracist lab. </a:t>
            </a:r>
            <a:r>
              <a:rPr i="1" lang="en-US" sz="1300">
                <a:solidFill>
                  <a:schemeClr val="dk1"/>
                </a:solidFill>
                <a:latin typeface="Times New Roman"/>
                <a:ea typeface="Times New Roman"/>
                <a:cs typeface="Times New Roman"/>
                <a:sym typeface="Times New Roman"/>
              </a:rPr>
              <a:t>PLOS Computational Biology</a:t>
            </a:r>
            <a:r>
              <a:rPr lang="en-US" sz="1300">
                <a:solidFill>
                  <a:schemeClr val="dk1"/>
                </a:solidFill>
                <a:latin typeface="Times New Roman"/>
                <a:ea typeface="Times New Roman"/>
                <a:cs typeface="Times New Roman"/>
                <a:sym typeface="Times New Roman"/>
              </a:rPr>
              <a:t>, </a:t>
            </a:r>
            <a:r>
              <a:rPr i="1" lang="en-US" sz="1300">
                <a:solidFill>
                  <a:schemeClr val="dk1"/>
                </a:solidFill>
                <a:latin typeface="Times New Roman"/>
                <a:ea typeface="Times New Roman"/>
                <a:cs typeface="Times New Roman"/>
                <a:sym typeface="Times New Roman"/>
              </a:rPr>
              <a:t>16</a:t>
            </a:r>
            <a:r>
              <a:rPr lang="en-US" sz="1300">
                <a:solidFill>
                  <a:schemeClr val="dk1"/>
                </a:solidFill>
                <a:latin typeface="Times New Roman"/>
                <a:ea typeface="Times New Roman"/>
                <a:cs typeface="Times New Roman"/>
                <a:sym typeface="Times New Roman"/>
              </a:rPr>
              <a:t>(10), e1008210. </a:t>
            </a:r>
            <a:r>
              <a:rPr lang="en-US" sz="1300">
                <a:solidFill>
                  <a:schemeClr val="dk1"/>
                </a:solidFill>
                <a:uFill>
                  <a:noFill/>
                </a:uFill>
                <a:latin typeface="Times New Roman"/>
                <a:ea typeface="Times New Roman"/>
                <a:cs typeface="Times New Roman"/>
                <a:sym typeface="Times New Roman"/>
                <a:hlinkClick r:id="rId15">
                  <a:extLst>
                    <a:ext uri="{A12FA001-AC4F-418D-AE19-62706E023703}">
                      <ahyp:hlinkClr val="tx"/>
                    </a:ext>
                  </a:extLst>
                </a:hlinkClick>
              </a:rPr>
              <a:t>https://doi.org/10.1371/journal.pcbi.1008210</a:t>
            </a:r>
            <a:endParaRPr sz="1300">
              <a:solidFill>
                <a:schemeClr val="dk1"/>
              </a:solidFill>
              <a:latin typeface="Times New Roman"/>
              <a:ea typeface="Times New Roman"/>
              <a:cs typeface="Times New Roman"/>
              <a:sym typeface="Times New Roman"/>
            </a:endParaRPr>
          </a:p>
          <a:p>
            <a:pPr indent="-241300" lvl="0" marL="355600" rtl="0" algn="l">
              <a:lnSpc>
                <a:spcPct val="100000"/>
              </a:lnSpc>
              <a:spcBef>
                <a:spcPts val="900"/>
              </a:spcBef>
              <a:spcAft>
                <a:spcPts val="0"/>
              </a:spcAft>
              <a:buClr>
                <a:schemeClr val="dk1"/>
              </a:buClr>
              <a:buSzPts val="900"/>
              <a:buFont typeface="Arial"/>
              <a:buNone/>
            </a:pPr>
            <a:r>
              <a:rPr lang="en-US" sz="1300">
                <a:solidFill>
                  <a:schemeClr val="dk1"/>
                </a:solidFill>
                <a:latin typeface="Times New Roman"/>
                <a:ea typeface="Times New Roman"/>
                <a:cs typeface="Times New Roman"/>
                <a:sym typeface="Times New Roman"/>
              </a:rPr>
              <a:t>Huntoon, J. E., &amp; Lane, M. J. (2007). Diversity in the Geosciences and Successful Strategies for Increasing Diversity. </a:t>
            </a:r>
            <a:r>
              <a:rPr i="1" lang="en-US" sz="1300">
                <a:solidFill>
                  <a:schemeClr val="dk1"/>
                </a:solidFill>
                <a:latin typeface="Times New Roman"/>
                <a:ea typeface="Times New Roman"/>
                <a:cs typeface="Times New Roman"/>
                <a:sym typeface="Times New Roman"/>
              </a:rPr>
              <a:t>Journal of Geoscience Education</a:t>
            </a:r>
            <a:r>
              <a:rPr lang="en-US" sz="1300">
                <a:solidFill>
                  <a:schemeClr val="dk1"/>
                </a:solidFill>
                <a:latin typeface="Times New Roman"/>
                <a:ea typeface="Times New Roman"/>
                <a:cs typeface="Times New Roman"/>
                <a:sym typeface="Times New Roman"/>
              </a:rPr>
              <a:t>, </a:t>
            </a:r>
            <a:r>
              <a:rPr i="1" lang="en-US" sz="1300">
                <a:solidFill>
                  <a:schemeClr val="dk1"/>
                </a:solidFill>
                <a:latin typeface="Times New Roman"/>
                <a:ea typeface="Times New Roman"/>
                <a:cs typeface="Times New Roman"/>
                <a:sym typeface="Times New Roman"/>
              </a:rPr>
              <a:t>55</a:t>
            </a:r>
            <a:r>
              <a:rPr lang="en-US" sz="1300">
                <a:solidFill>
                  <a:schemeClr val="dk1"/>
                </a:solidFill>
                <a:latin typeface="Times New Roman"/>
                <a:ea typeface="Times New Roman"/>
                <a:cs typeface="Times New Roman"/>
                <a:sym typeface="Times New Roman"/>
              </a:rPr>
              <a:t>(6), 447–457. </a:t>
            </a:r>
            <a:r>
              <a:rPr lang="en-US" sz="1300">
                <a:solidFill>
                  <a:schemeClr val="dk1"/>
                </a:solidFill>
                <a:uFill>
                  <a:noFill/>
                </a:uFill>
                <a:latin typeface="Times New Roman"/>
                <a:ea typeface="Times New Roman"/>
                <a:cs typeface="Times New Roman"/>
                <a:sym typeface="Times New Roman"/>
                <a:hlinkClick r:id="rId16">
                  <a:extLst>
                    <a:ext uri="{A12FA001-AC4F-418D-AE19-62706E023703}">
                      <ahyp:hlinkClr val="tx"/>
                    </a:ext>
                  </a:extLst>
                </a:hlinkClick>
              </a:rPr>
              <a:t>https://doi.org/10.5408/1089-9995-55.6.447</a:t>
            </a:r>
            <a:endParaRPr sz="1300">
              <a:solidFill>
                <a:schemeClr val="dk1"/>
              </a:solidFill>
              <a:latin typeface="Times New Roman"/>
              <a:ea typeface="Times New Roman"/>
              <a:cs typeface="Times New Roman"/>
              <a:sym typeface="Times New Roman"/>
            </a:endParaRPr>
          </a:p>
          <a:p>
            <a:pPr indent="-241300" lvl="0" marL="355600" rtl="0" algn="l">
              <a:lnSpc>
                <a:spcPct val="100000"/>
              </a:lnSpc>
              <a:spcBef>
                <a:spcPts val="900"/>
              </a:spcBef>
              <a:spcAft>
                <a:spcPts val="0"/>
              </a:spcAft>
              <a:buClr>
                <a:schemeClr val="dk1"/>
              </a:buClr>
              <a:buSzPts val="900"/>
              <a:buFont typeface="Arial"/>
              <a:buNone/>
            </a:pPr>
            <a:r>
              <a:rPr lang="en-US" sz="1300">
                <a:solidFill>
                  <a:schemeClr val="dk1"/>
                </a:solidFill>
                <a:latin typeface="Times New Roman"/>
                <a:ea typeface="Times New Roman"/>
                <a:cs typeface="Times New Roman"/>
                <a:sym typeface="Times New Roman"/>
              </a:rPr>
              <a:t>Sharik, T. L. (2015). Diversifying Student Demographics in Forestry and Related Natural Resources Disciplines. </a:t>
            </a:r>
            <a:r>
              <a:rPr i="1" lang="en-US" sz="1300">
                <a:solidFill>
                  <a:schemeClr val="dk1"/>
                </a:solidFill>
                <a:latin typeface="Times New Roman"/>
                <a:ea typeface="Times New Roman"/>
                <a:cs typeface="Times New Roman"/>
                <a:sym typeface="Times New Roman"/>
              </a:rPr>
              <a:t>Journal of Forestry</a:t>
            </a:r>
            <a:r>
              <a:rPr lang="en-US" sz="1300">
                <a:solidFill>
                  <a:schemeClr val="dk1"/>
                </a:solidFill>
                <a:latin typeface="Times New Roman"/>
                <a:ea typeface="Times New Roman"/>
                <a:cs typeface="Times New Roman"/>
                <a:sym typeface="Times New Roman"/>
              </a:rPr>
              <a:t>, </a:t>
            </a:r>
            <a:r>
              <a:rPr i="1" lang="en-US" sz="1300">
                <a:solidFill>
                  <a:schemeClr val="dk1"/>
                </a:solidFill>
                <a:latin typeface="Times New Roman"/>
                <a:ea typeface="Times New Roman"/>
                <a:cs typeface="Times New Roman"/>
                <a:sym typeface="Times New Roman"/>
              </a:rPr>
              <a:t>113</a:t>
            </a:r>
            <a:r>
              <a:rPr lang="en-US" sz="1300">
                <a:solidFill>
                  <a:schemeClr val="dk1"/>
                </a:solidFill>
                <a:latin typeface="Times New Roman"/>
                <a:ea typeface="Times New Roman"/>
                <a:cs typeface="Times New Roman"/>
                <a:sym typeface="Times New Roman"/>
              </a:rPr>
              <a:t>(6), 579–580. </a:t>
            </a:r>
            <a:r>
              <a:rPr lang="en-US" sz="1300">
                <a:solidFill>
                  <a:schemeClr val="dk1"/>
                </a:solidFill>
                <a:uFill>
                  <a:noFill/>
                </a:uFill>
                <a:latin typeface="Times New Roman"/>
                <a:ea typeface="Times New Roman"/>
                <a:cs typeface="Times New Roman"/>
                <a:sym typeface="Times New Roman"/>
                <a:hlinkClick r:id="rId17">
                  <a:extLst>
                    <a:ext uri="{A12FA001-AC4F-418D-AE19-62706E023703}">
                      <ahyp:hlinkClr val="tx"/>
                    </a:ext>
                  </a:extLst>
                </a:hlinkClick>
              </a:rPr>
              <a:t>https://doi.org/10.5849/jof.15-031</a:t>
            </a:r>
            <a:endParaRPr sz="1300">
              <a:solidFill>
                <a:schemeClr val="dk1"/>
              </a:solidFill>
              <a:latin typeface="Times New Roman"/>
              <a:ea typeface="Times New Roman"/>
              <a:cs typeface="Times New Roman"/>
              <a:sym typeface="Times New Roman"/>
            </a:endParaRPr>
          </a:p>
          <a:p>
            <a:pPr indent="-241300" lvl="0" marL="355600" rtl="0" algn="l">
              <a:lnSpc>
                <a:spcPct val="100000"/>
              </a:lnSpc>
              <a:spcBef>
                <a:spcPts val="900"/>
              </a:spcBef>
              <a:spcAft>
                <a:spcPts val="0"/>
              </a:spcAft>
              <a:buClr>
                <a:schemeClr val="dk1"/>
              </a:buClr>
              <a:buSzPts val="900"/>
              <a:buFont typeface="Arial"/>
              <a:buNone/>
            </a:pPr>
            <a:r>
              <a:rPr lang="en-US" sz="1300">
                <a:solidFill>
                  <a:schemeClr val="dk1"/>
                </a:solidFill>
                <a:latin typeface="Times New Roman"/>
                <a:ea typeface="Times New Roman"/>
                <a:cs typeface="Times New Roman"/>
                <a:sym typeface="Times New Roman"/>
              </a:rPr>
              <a:t>Wolfe, B. A., &amp; Riggs, E. M. (2017). Macrosystem Analysis of Programs and Strategies to Increase Underrepresented Populations in the Geosciences. </a:t>
            </a:r>
            <a:r>
              <a:rPr i="1" lang="en-US" sz="1300">
                <a:solidFill>
                  <a:schemeClr val="dk1"/>
                </a:solidFill>
                <a:latin typeface="Times New Roman"/>
                <a:ea typeface="Times New Roman"/>
                <a:cs typeface="Times New Roman"/>
                <a:sym typeface="Times New Roman"/>
              </a:rPr>
              <a:t>Journal of Geoscience Education</a:t>
            </a:r>
            <a:r>
              <a:rPr lang="en-US" sz="1300">
                <a:solidFill>
                  <a:schemeClr val="dk1"/>
                </a:solidFill>
                <a:latin typeface="Times New Roman"/>
                <a:ea typeface="Times New Roman"/>
                <a:cs typeface="Times New Roman"/>
                <a:sym typeface="Times New Roman"/>
              </a:rPr>
              <a:t>, </a:t>
            </a:r>
            <a:r>
              <a:rPr i="1" lang="en-US" sz="1300">
                <a:solidFill>
                  <a:schemeClr val="dk1"/>
                </a:solidFill>
                <a:latin typeface="Times New Roman"/>
                <a:ea typeface="Times New Roman"/>
                <a:cs typeface="Times New Roman"/>
                <a:sym typeface="Times New Roman"/>
              </a:rPr>
              <a:t>65</a:t>
            </a:r>
            <a:r>
              <a:rPr lang="en-US" sz="1300">
                <a:solidFill>
                  <a:schemeClr val="dk1"/>
                </a:solidFill>
                <a:latin typeface="Times New Roman"/>
                <a:ea typeface="Times New Roman"/>
                <a:cs typeface="Times New Roman"/>
                <a:sym typeface="Times New Roman"/>
              </a:rPr>
              <a:t>(4), 577–593. </a:t>
            </a:r>
            <a:r>
              <a:rPr lang="en-US" sz="1300">
                <a:solidFill>
                  <a:schemeClr val="dk1"/>
                </a:solidFill>
                <a:uFill>
                  <a:noFill/>
                </a:uFill>
                <a:latin typeface="Times New Roman"/>
                <a:ea typeface="Times New Roman"/>
                <a:cs typeface="Times New Roman"/>
                <a:sym typeface="Times New Roman"/>
                <a:hlinkClick r:id="rId18">
                  <a:extLst>
                    <a:ext uri="{A12FA001-AC4F-418D-AE19-62706E023703}">
                      <ahyp:hlinkClr val="tx"/>
                    </a:ext>
                  </a:extLst>
                </a:hlinkClick>
              </a:rPr>
              <a:t>https://doi.org/10.5408/17-256.1</a:t>
            </a:r>
            <a:endParaRPr sz="1300">
              <a:solidFill>
                <a:schemeClr val="dk1"/>
              </a:solidFill>
              <a:latin typeface="Times New Roman"/>
              <a:ea typeface="Times New Roman"/>
              <a:cs typeface="Times New Roman"/>
              <a:sym typeface="Times New Roman"/>
            </a:endParaRPr>
          </a:p>
          <a:p>
            <a:pPr indent="-241300" lvl="0" marL="355600" rtl="0" algn="l">
              <a:lnSpc>
                <a:spcPct val="100000"/>
              </a:lnSpc>
              <a:spcBef>
                <a:spcPts val="900"/>
              </a:spcBef>
              <a:spcAft>
                <a:spcPts val="0"/>
              </a:spcAft>
              <a:buClr>
                <a:schemeClr val="dk1"/>
              </a:buClr>
              <a:buSzPts val="900"/>
              <a:buFont typeface="Arial"/>
              <a:buNone/>
            </a:pPr>
            <a:r>
              <a:rPr lang="en-US" sz="1300">
                <a:solidFill>
                  <a:schemeClr val="dk1"/>
                </a:solidFill>
                <a:latin typeface="Times New Roman"/>
                <a:ea typeface="Times New Roman"/>
                <a:cs typeface="Times New Roman"/>
                <a:sym typeface="Times New Roman"/>
              </a:rPr>
              <a:t>Johnson‐Bailey *, J., &amp; Cervero, R. M. (2004). Mentoring in black and white: the intricacies of cross‐cultural mentoring. </a:t>
            </a:r>
            <a:r>
              <a:rPr i="1" lang="en-US" sz="1300">
                <a:solidFill>
                  <a:schemeClr val="dk1"/>
                </a:solidFill>
                <a:latin typeface="Times New Roman"/>
                <a:ea typeface="Times New Roman"/>
                <a:cs typeface="Times New Roman"/>
                <a:sym typeface="Times New Roman"/>
              </a:rPr>
              <a:t>Mentoring &amp; Tutoring: Partnership in Learning</a:t>
            </a:r>
            <a:r>
              <a:rPr lang="en-US" sz="1300">
                <a:solidFill>
                  <a:schemeClr val="dk1"/>
                </a:solidFill>
                <a:latin typeface="Times New Roman"/>
                <a:ea typeface="Times New Roman"/>
                <a:cs typeface="Times New Roman"/>
                <a:sym typeface="Times New Roman"/>
              </a:rPr>
              <a:t>, </a:t>
            </a:r>
            <a:r>
              <a:rPr i="1" lang="en-US" sz="1300">
                <a:solidFill>
                  <a:schemeClr val="dk1"/>
                </a:solidFill>
                <a:latin typeface="Times New Roman"/>
                <a:ea typeface="Times New Roman"/>
                <a:cs typeface="Times New Roman"/>
                <a:sym typeface="Times New Roman"/>
              </a:rPr>
              <a:t>12</a:t>
            </a:r>
            <a:r>
              <a:rPr lang="en-US" sz="1300">
                <a:solidFill>
                  <a:schemeClr val="dk1"/>
                </a:solidFill>
                <a:latin typeface="Times New Roman"/>
                <a:ea typeface="Times New Roman"/>
                <a:cs typeface="Times New Roman"/>
                <a:sym typeface="Times New Roman"/>
              </a:rPr>
              <a:t>(1), 7–21. </a:t>
            </a:r>
            <a:r>
              <a:rPr lang="en-US" sz="1300">
                <a:solidFill>
                  <a:schemeClr val="dk1"/>
                </a:solidFill>
                <a:uFill>
                  <a:noFill/>
                </a:uFill>
                <a:latin typeface="Times New Roman"/>
                <a:ea typeface="Times New Roman"/>
                <a:cs typeface="Times New Roman"/>
                <a:sym typeface="Times New Roman"/>
                <a:hlinkClick r:id="rId19">
                  <a:extLst>
                    <a:ext uri="{A12FA001-AC4F-418D-AE19-62706E023703}">
                      <ahyp:hlinkClr val="tx"/>
                    </a:ext>
                  </a:extLst>
                </a:hlinkClick>
              </a:rPr>
              <a:t>https://doi.org/10.1080/1361126042000183075</a:t>
            </a:r>
            <a:endParaRPr sz="1300">
              <a:solidFill>
                <a:schemeClr val="dk1"/>
              </a:solidFill>
              <a:latin typeface="Times New Roman"/>
              <a:ea typeface="Times New Roman"/>
              <a:cs typeface="Times New Roman"/>
              <a:sym typeface="Times New Roman"/>
            </a:endParaRPr>
          </a:p>
          <a:p>
            <a:pPr indent="-241300" lvl="0" marL="355600" rtl="0" algn="l">
              <a:lnSpc>
                <a:spcPct val="100000"/>
              </a:lnSpc>
              <a:spcBef>
                <a:spcPts val="900"/>
              </a:spcBef>
              <a:spcAft>
                <a:spcPts val="0"/>
              </a:spcAft>
              <a:buClr>
                <a:schemeClr val="dk1"/>
              </a:buClr>
              <a:buSzPts val="900"/>
              <a:buFont typeface="Arial"/>
              <a:buNone/>
            </a:pPr>
            <a:r>
              <a:rPr lang="en-US" sz="1300">
                <a:solidFill>
                  <a:schemeClr val="dk1"/>
                </a:solidFill>
                <a:latin typeface="Times New Roman"/>
                <a:ea typeface="Times New Roman"/>
                <a:cs typeface="Times New Roman"/>
                <a:sym typeface="Times New Roman"/>
              </a:rPr>
              <a:t>Anadu, J., Ali, H., &amp; Jackson, C. (2020). Ten Steps to Protect BIPOC Scholars in the Field. </a:t>
            </a:r>
            <a:r>
              <a:rPr i="1" lang="en-US" sz="1300">
                <a:solidFill>
                  <a:schemeClr val="dk1"/>
                </a:solidFill>
                <a:latin typeface="Times New Roman"/>
                <a:ea typeface="Times New Roman"/>
                <a:cs typeface="Times New Roman"/>
                <a:sym typeface="Times New Roman"/>
              </a:rPr>
              <a:t>Eos</a:t>
            </a:r>
            <a:r>
              <a:rPr lang="en-US" sz="1300">
                <a:solidFill>
                  <a:schemeClr val="dk1"/>
                </a:solidFill>
                <a:latin typeface="Times New Roman"/>
                <a:ea typeface="Times New Roman"/>
                <a:cs typeface="Times New Roman"/>
                <a:sym typeface="Times New Roman"/>
              </a:rPr>
              <a:t>, </a:t>
            </a:r>
            <a:r>
              <a:rPr i="1" lang="en-US" sz="1300">
                <a:solidFill>
                  <a:schemeClr val="dk1"/>
                </a:solidFill>
                <a:latin typeface="Times New Roman"/>
                <a:ea typeface="Times New Roman"/>
                <a:cs typeface="Times New Roman"/>
                <a:sym typeface="Times New Roman"/>
              </a:rPr>
              <a:t>101</a:t>
            </a:r>
            <a:r>
              <a:rPr lang="en-US" sz="1300">
                <a:solidFill>
                  <a:schemeClr val="dk1"/>
                </a:solidFill>
                <a:latin typeface="Times New Roman"/>
                <a:ea typeface="Times New Roman"/>
                <a:cs typeface="Times New Roman"/>
                <a:sym typeface="Times New Roman"/>
              </a:rPr>
              <a:t>. </a:t>
            </a:r>
            <a:r>
              <a:rPr lang="en-US" sz="1300">
                <a:solidFill>
                  <a:schemeClr val="dk1"/>
                </a:solidFill>
                <a:uFill>
                  <a:noFill/>
                </a:uFill>
                <a:latin typeface="Times New Roman"/>
                <a:ea typeface="Times New Roman"/>
                <a:cs typeface="Times New Roman"/>
                <a:sym typeface="Times New Roman"/>
                <a:hlinkClick r:id="rId20">
                  <a:extLst>
                    <a:ext uri="{A12FA001-AC4F-418D-AE19-62706E023703}">
                      <ahyp:hlinkClr val="tx"/>
                    </a:ext>
                  </a:extLst>
                </a:hlinkClick>
              </a:rPr>
              <a:t>https://doi.org/10.1029/2020EO150525</a:t>
            </a:r>
            <a:endParaRPr sz="1300">
              <a:solidFill>
                <a:schemeClr val="dk1"/>
              </a:solidFill>
              <a:latin typeface="Times New Roman"/>
              <a:ea typeface="Times New Roman"/>
              <a:cs typeface="Times New Roman"/>
              <a:sym typeface="Times New Roman"/>
            </a:endParaRPr>
          </a:p>
          <a:p>
            <a:pPr indent="-241300" lvl="0" marL="355600" rtl="0" algn="l">
              <a:lnSpc>
                <a:spcPct val="100000"/>
              </a:lnSpc>
              <a:spcBef>
                <a:spcPts val="900"/>
              </a:spcBef>
              <a:spcAft>
                <a:spcPts val="0"/>
              </a:spcAft>
              <a:buClr>
                <a:schemeClr val="dk1"/>
              </a:buClr>
              <a:buSzPts val="900"/>
              <a:buFont typeface="Arial"/>
              <a:buNone/>
            </a:pPr>
            <a:r>
              <a:rPr lang="en-US" sz="1300">
                <a:solidFill>
                  <a:schemeClr val="dk1"/>
                </a:solidFill>
                <a:latin typeface="Times New Roman"/>
                <a:ea typeface="Times New Roman"/>
                <a:cs typeface="Times New Roman"/>
                <a:sym typeface="Times New Roman"/>
              </a:rPr>
              <a:t>Posselt, J., Miller, C. W. (2019). Rubric Design &amp; Use. California Consortium for Inclusive Doctoral Education.</a:t>
            </a:r>
            <a:r>
              <a:rPr lang="en-US" sz="1300">
                <a:solidFill>
                  <a:schemeClr val="dk1"/>
                </a:solidFill>
                <a:uFill>
                  <a:noFill/>
                </a:uFill>
                <a:latin typeface="Times New Roman"/>
                <a:ea typeface="Times New Roman"/>
                <a:cs typeface="Times New Roman"/>
                <a:sym typeface="Times New Roman"/>
                <a:hlinkClick r:id="rId21">
                  <a:extLst>
                    <a:ext uri="{A12FA001-AC4F-418D-AE19-62706E023703}">
                      <ahyp:hlinkClr val="tx"/>
                    </a:ext>
                  </a:extLst>
                </a:hlinkClick>
              </a:rPr>
              <a:t> https://urgeoscience.org/wp-content/uploads/sites/33/2021/03/Rubrics-Module.pdf</a:t>
            </a:r>
            <a:r>
              <a:rPr lang="en-US" sz="1300">
                <a:solidFill>
                  <a:schemeClr val="dk1"/>
                </a:solidFill>
                <a:latin typeface="Times New Roman"/>
                <a:ea typeface="Times New Roman"/>
                <a:cs typeface="Times New Roman"/>
                <a:sym typeface="Times New Roman"/>
              </a:rPr>
              <a:t> (accessed Jan 2022). </a:t>
            </a:r>
            <a:r>
              <a:rPr b="1" lang="en-US" sz="1300">
                <a:solidFill>
                  <a:schemeClr val="dk1"/>
                </a:solidFill>
                <a:latin typeface="Times New Roman"/>
                <a:ea typeface="Times New Roman"/>
                <a:cs typeface="Times New Roman"/>
                <a:sym typeface="Times New Roman"/>
              </a:rPr>
              <a:t> </a:t>
            </a:r>
            <a:endParaRPr b="1" sz="1300">
              <a:solidFill>
                <a:schemeClr val="dk1"/>
              </a:solidFill>
              <a:latin typeface="Times New Roman"/>
              <a:ea typeface="Times New Roman"/>
              <a:cs typeface="Times New Roman"/>
              <a:sym typeface="Times New Roman"/>
            </a:endParaRPr>
          </a:p>
          <a:p>
            <a:pPr indent="-241300" lvl="0" marL="355600" rtl="0" algn="l">
              <a:lnSpc>
                <a:spcPct val="100000"/>
              </a:lnSpc>
              <a:spcBef>
                <a:spcPts val="900"/>
              </a:spcBef>
              <a:spcAft>
                <a:spcPts val="0"/>
              </a:spcAft>
              <a:buClr>
                <a:schemeClr val="dk1"/>
              </a:buClr>
              <a:buSzPts val="900"/>
              <a:buFont typeface="Arial"/>
              <a:buNone/>
            </a:pPr>
            <a:r>
              <a:rPr lang="en-US" sz="1300">
                <a:solidFill>
                  <a:schemeClr val="dk1"/>
                </a:solidFill>
                <a:latin typeface="Times New Roman"/>
                <a:ea typeface="Times New Roman"/>
                <a:cs typeface="Times New Roman"/>
                <a:sym typeface="Times New Roman"/>
              </a:rPr>
              <a:t>Bierman, P., Hernández, R. Y. S., Schmidt, A. H., Aguila, H. A. C., Alvarez, Y. B., Arruebarrena, A. G., Campbell, M. K., Dethier, D., Dix, M., Massey-Bierman, M., Moya, A. G., Perdrial, J., Racela, J., &amp; Alonso-Hernández, C. (2020). ¡Cuba! River Water Chemistry Reveals Rapid Chemical Weathering, the Echo of Uplift, and the Promise of More Sustainable Agriculture. </a:t>
            </a:r>
            <a:r>
              <a:rPr i="1" lang="en-US" sz="1300">
                <a:solidFill>
                  <a:schemeClr val="dk1"/>
                </a:solidFill>
                <a:latin typeface="Times New Roman"/>
                <a:ea typeface="Times New Roman"/>
                <a:cs typeface="Times New Roman"/>
                <a:sym typeface="Times New Roman"/>
              </a:rPr>
              <a:t>GSA Today</a:t>
            </a:r>
            <a:r>
              <a:rPr lang="en-US" sz="1300">
                <a:solidFill>
                  <a:schemeClr val="dk1"/>
                </a:solidFill>
                <a:latin typeface="Times New Roman"/>
                <a:ea typeface="Times New Roman"/>
                <a:cs typeface="Times New Roman"/>
                <a:sym typeface="Times New Roman"/>
              </a:rPr>
              <a:t>, </a:t>
            </a:r>
            <a:r>
              <a:rPr i="1" lang="en-US" sz="1300">
                <a:solidFill>
                  <a:schemeClr val="dk1"/>
                </a:solidFill>
                <a:latin typeface="Times New Roman"/>
                <a:ea typeface="Times New Roman"/>
                <a:cs typeface="Times New Roman"/>
                <a:sym typeface="Times New Roman"/>
              </a:rPr>
              <a:t>30</a:t>
            </a:r>
            <a:r>
              <a:rPr lang="en-US" sz="1300">
                <a:solidFill>
                  <a:schemeClr val="dk1"/>
                </a:solidFill>
                <a:latin typeface="Times New Roman"/>
                <a:ea typeface="Times New Roman"/>
                <a:cs typeface="Times New Roman"/>
                <a:sym typeface="Times New Roman"/>
              </a:rPr>
              <a:t>(3), 4–10. </a:t>
            </a:r>
            <a:r>
              <a:rPr lang="en-US" sz="1300">
                <a:solidFill>
                  <a:schemeClr val="dk1"/>
                </a:solidFill>
                <a:uFill>
                  <a:noFill/>
                </a:uFill>
                <a:latin typeface="Times New Roman"/>
                <a:ea typeface="Times New Roman"/>
                <a:cs typeface="Times New Roman"/>
                <a:sym typeface="Times New Roman"/>
                <a:hlinkClick r:id="rId22">
                  <a:extLst>
                    <a:ext uri="{A12FA001-AC4F-418D-AE19-62706E023703}">
                      <ahyp:hlinkClr val="tx"/>
                    </a:ext>
                  </a:extLst>
                </a:hlinkClick>
              </a:rPr>
              <a:t>https://doi.org/10.1130/GSATG419A.1</a:t>
            </a:r>
            <a:endParaRPr sz="1300">
              <a:solidFill>
                <a:schemeClr val="dk1"/>
              </a:solidFill>
              <a:latin typeface="Times New Roman"/>
              <a:ea typeface="Times New Roman"/>
              <a:cs typeface="Times New Roman"/>
              <a:sym typeface="Times New Roman"/>
            </a:endParaRPr>
          </a:p>
          <a:p>
            <a:pPr indent="-241300" lvl="0" marL="355600" rtl="0" algn="l">
              <a:lnSpc>
                <a:spcPct val="100000"/>
              </a:lnSpc>
              <a:spcBef>
                <a:spcPts val="900"/>
              </a:spcBef>
              <a:spcAft>
                <a:spcPts val="900"/>
              </a:spcAft>
              <a:buClr>
                <a:schemeClr val="dk1"/>
              </a:buClr>
              <a:buSzPts val="900"/>
              <a:buFont typeface="Arial"/>
              <a:buNone/>
            </a:pPr>
            <a:r>
              <a:rPr lang="en-US" sz="1300">
                <a:solidFill>
                  <a:schemeClr val="dk1"/>
                </a:solidFill>
                <a:latin typeface="Times New Roman"/>
                <a:ea typeface="Times New Roman"/>
                <a:cs typeface="Times New Roman"/>
                <a:sym typeface="Times New Roman"/>
              </a:rPr>
              <a:t>Campbell, M. K., Bierman, P. R., Schmidt, A. H., Sibello Hernández, R., Garcia-Moya, A., Corbett, L. B., Hidy, A., Cartas Águila, H., Guillén Arruebarrena, A., Balco, G., Dethier, D., &amp; Caffee, M. (2021). Cosmogenic nuclide and solute flux data from central Cuba emphasize the importance of both physical and chemical denudation in highly weathered landscapes. </a:t>
            </a:r>
            <a:r>
              <a:rPr i="1" lang="en-US" sz="1300">
                <a:solidFill>
                  <a:schemeClr val="dk1"/>
                </a:solidFill>
                <a:latin typeface="Times New Roman"/>
                <a:ea typeface="Times New Roman"/>
                <a:cs typeface="Times New Roman"/>
                <a:sym typeface="Times New Roman"/>
              </a:rPr>
              <a:t>Geochronology Discussions</a:t>
            </a:r>
            <a:r>
              <a:rPr lang="en-US" sz="1300">
                <a:solidFill>
                  <a:schemeClr val="dk1"/>
                </a:solidFill>
                <a:latin typeface="Times New Roman"/>
                <a:ea typeface="Times New Roman"/>
                <a:cs typeface="Times New Roman"/>
                <a:sym typeface="Times New Roman"/>
              </a:rPr>
              <a:t>, </a:t>
            </a:r>
            <a:r>
              <a:rPr i="1" lang="en-US" sz="1300">
                <a:solidFill>
                  <a:schemeClr val="dk1"/>
                </a:solidFill>
                <a:latin typeface="Times New Roman"/>
                <a:ea typeface="Times New Roman"/>
                <a:cs typeface="Times New Roman"/>
                <a:sym typeface="Times New Roman"/>
              </a:rPr>
              <a:t>2021</a:t>
            </a:r>
            <a:r>
              <a:rPr lang="en-US" sz="1300">
                <a:solidFill>
                  <a:schemeClr val="dk1"/>
                </a:solidFill>
                <a:latin typeface="Times New Roman"/>
                <a:ea typeface="Times New Roman"/>
                <a:cs typeface="Times New Roman"/>
                <a:sym typeface="Times New Roman"/>
              </a:rPr>
              <a:t>, 1–29. https://doi.org/10.5194/gchron-2021-31</a:t>
            </a:r>
            <a:endParaRPr sz="800">
              <a:solidFill>
                <a:schemeClr val="dk1"/>
              </a:solidFill>
              <a:latin typeface="Times New Roman"/>
              <a:ea typeface="Times New Roman"/>
              <a:cs typeface="Times New Roman"/>
              <a:sym typeface="Times New Roman"/>
            </a:endParaRPr>
          </a:p>
        </p:txBody>
      </p:sp>
      <p:pic>
        <p:nvPicPr>
          <p:cNvPr id="131" name="Google Shape;131;p1"/>
          <p:cNvPicPr preferRelativeResize="0"/>
          <p:nvPr/>
        </p:nvPicPr>
        <p:blipFill rotWithShape="1">
          <a:blip r:embed="rId12">
            <a:alphaModFix/>
          </a:blip>
          <a:srcRect b="0" l="0" r="0" t="0"/>
          <a:stretch/>
        </p:blipFill>
        <p:spPr>
          <a:xfrm>
            <a:off x="29591880" y="11591287"/>
            <a:ext cx="1920029" cy="1920029"/>
          </a:xfrm>
          <a:prstGeom prst="rect">
            <a:avLst/>
          </a:prstGeom>
          <a:noFill/>
          <a:ln>
            <a:noFill/>
          </a:ln>
        </p:spPr>
      </p:pic>
      <p:sp>
        <p:nvSpPr>
          <p:cNvPr id="132" name="Google Shape;132;p1"/>
          <p:cNvSpPr/>
          <p:nvPr/>
        </p:nvSpPr>
        <p:spPr>
          <a:xfrm>
            <a:off x="41621162" y="12092301"/>
            <a:ext cx="4998300" cy="5005800"/>
          </a:xfrm>
          <a:prstGeom prst="roundRect">
            <a:avLst>
              <a:gd fmla="val 10000" name="adj"/>
            </a:avLst>
          </a:prstGeom>
          <a:blipFill rotWithShape="1">
            <a:blip r:embed="rId23">
              <a:alphaModFix/>
            </a:blip>
            <a:stretch>
              <a:fillRect b="0" l="-38998" r="-38987" t="0"/>
            </a:stretch>
          </a:blipFill>
          <a:ln>
            <a:noFill/>
          </a:ln>
        </p:spPr>
        <p:txBody>
          <a:bodyPr anchorCtr="0" anchor="ctr" bIns="68500" lIns="68500" spcFirstLastPara="1" rIns="68500" wrap="square" tIns="68500">
            <a:noAutofit/>
          </a:bodyPr>
          <a:lstStyle/>
          <a:p>
            <a:pPr indent="0" lvl="0" marL="0" marR="0" rtl="0" algn="l">
              <a:lnSpc>
                <a:spcPct val="100000"/>
              </a:lnSpc>
              <a:spcBef>
                <a:spcPts val="0"/>
              </a:spcBef>
              <a:spcAft>
                <a:spcPts val="0"/>
              </a:spcAft>
              <a:buNone/>
            </a:pPr>
            <a:r>
              <a:t/>
            </a:r>
            <a:endParaRPr b="0" i="0" sz="600" u="none" cap="none" strike="noStrike">
              <a:solidFill>
                <a:srgbClr val="000000"/>
              </a:solidFill>
              <a:latin typeface="Arial"/>
              <a:ea typeface="Arial"/>
              <a:cs typeface="Arial"/>
              <a:sym typeface="Arial"/>
            </a:endParaRPr>
          </a:p>
        </p:txBody>
      </p:sp>
      <p:pic>
        <p:nvPicPr>
          <p:cNvPr id="133" name="Google Shape;133;p1"/>
          <p:cNvPicPr preferRelativeResize="0"/>
          <p:nvPr/>
        </p:nvPicPr>
        <p:blipFill rotWithShape="1">
          <a:blip r:embed="rId24">
            <a:alphaModFix/>
          </a:blip>
          <a:srcRect b="0" l="0" r="0" t="0"/>
          <a:stretch/>
        </p:blipFill>
        <p:spPr>
          <a:xfrm>
            <a:off x="45420253" y="11608628"/>
            <a:ext cx="2276859" cy="2276859"/>
          </a:xfrm>
          <a:prstGeom prst="rect">
            <a:avLst/>
          </a:prstGeom>
          <a:noFill/>
          <a:ln>
            <a:noFill/>
          </a:ln>
        </p:spPr>
      </p:pic>
      <p:sp>
        <p:nvSpPr>
          <p:cNvPr id="134" name="Google Shape;134;p1"/>
          <p:cNvSpPr/>
          <p:nvPr/>
        </p:nvSpPr>
        <p:spPr>
          <a:xfrm>
            <a:off x="40775210" y="16536633"/>
            <a:ext cx="6425100" cy="4378200"/>
          </a:xfrm>
          <a:prstGeom prst="roundRect">
            <a:avLst>
              <a:gd fmla="val 10000" name="adj"/>
            </a:avLst>
          </a:prstGeom>
          <a:gradFill>
            <a:gsLst>
              <a:gs pos="0">
                <a:srgbClr val="668DC4"/>
              </a:gs>
              <a:gs pos="50000">
                <a:srgbClr val="4880C2"/>
              </a:gs>
              <a:gs pos="100000">
                <a:srgbClr val="3A6FB1"/>
              </a:gs>
            </a:gsLst>
            <a:lin ang="5400012" scaled="0"/>
          </a:gradFill>
          <a:ln>
            <a:noFill/>
          </a:ln>
        </p:spPr>
        <p:txBody>
          <a:bodyPr anchorCtr="0" anchor="ctr" bIns="68500" lIns="68500" spcFirstLastPara="1" rIns="68500" wrap="square" tIns="68500">
            <a:noAutofit/>
          </a:bodyPr>
          <a:lstStyle/>
          <a:p>
            <a:pPr indent="0" lvl="0" marL="0" marR="0" rtl="0" algn="l">
              <a:lnSpc>
                <a:spcPct val="100000"/>
              </a:lnSpc>
              <a:spcBef>
                <a:spcPts val="0"/>
              </a:spcBef>
              <a:spcAft>
                <a:spcPts val="0"/>
              </a:spcAft>
              <a:buNone/>
            </a:pPr>
            <a:r>
              <a:t/>
            </a:r>
            <a:endParaRPr b="0" i="0" sz="600" u="none" cap="none" strike="noStrike">
              <a:solidFill>
                <a:srgbClr val="000000"/>
              </a:solidFill>
              <a:latin typeface="Arial"/>
              <a:ea typeface="Arial"/>
              <a:cs typeface="Arial"/>
              <a:sym typeface="Arial"/>
            </a:endParaRPr>
          </a:p>
        </p:txBody>
      </p:sp>
      <p:sp>
        <p:nvSpPr>
          <p:cNvPr id="135" name="Google Shape;135;p1"/>
          <p:cNvSpPr txBox="1"/>
          <p:nvPr/>
        </p:nvSpPr>
        <p:spPr>
          <a:xfrm>
            <a:off x="40900514" y="16599796"/>
            <a:ext cx="6174600" cy="4378200"/>
          </a:xfrm>
          <a:prstGeom prst="rect">
            <a:avLst/>
          </a:prstGeom>
          <a:noFill/>
          <a:ln>
            <a:noFill/>
          </a:ln>
        </p:spPr>
        <p:txBody>
          <a:bodyPr anchorCtr="0" anchor="t" bIns="185550" lIns="185550" spcFirstLastPara="1" rIns="185550" wrap="square" tIns="185550">
            <a:noAutofit/>
          </a:bodyPr>
          <a:lstStyle/>
          <a:p>
            <a:pPr indent="0" lvl="0" marL="0" marR="0" rtl="0" algn="ctr">
              <a:lnSpc>
                <a:spcPct val="90000"/>
              </a:lnSpc>
              <a:spcBef>
                <a:spcPts val="0"/>
              </a:spcBef>
              <a:spcAft>
                <a:spcPts val="0"/>
              </a:spcAft>
              <a:buNone/>
            </a:pPr>
            <a:r>
              <a:rPr b="0" i="0" lang="en-US" sz="3700" u="none" cap="none" strike="noStrike">
                <a:solidFill>
                  <a:srgbClr val="FFFFFF"/>
                </a:solidFill>
                <a:latin typeface="Georgia"/>
                <a:ea typeface="Georgia"/>
                <a:cs typeface="Georgia"/>
                <a:sym typeface="Georgia"/>
              </a:rPr>
              <a:t>AMS at Purdue PRIME lab</a:t>
            </a:r>
            <a:endParaRPr b="0" i="0" sz="3700" u="none" cap="none" strike="noStrike">
              <a:solidFill>
                <a:srgbClr val="000000"/>
              </a:solidFill>
              <a:latin typeface="Georgia"/>
              <a:ea typeface="Georgia"/>
              <a:cs typeface="Georgia"/>
              <a:sym typeface="Georgia"/>
            </a:endParaRPr>
          </a:p>
          <a:p>
            <a:pPr indent="0" lvl="0" marL="0" marR="0" rtl="0" algn="ctr">
              <a:lnSpc>
                <a:spcPct val="90000"/>
              </a:lnSpc>
              <a:spcBef>
                <a:spcPts val="0"/>
              </a:spcBef>
              <a:spcAft>
                <a:spcPts val="0"/>
              </a:spcAft>
              <a:buNone/>
            </a:pPr>
            <a:r>
              <a:rPr b="0" i="1" lang="en-US" sz="2600" u="none" cap="none" strike="noStrike">
                <a:solidFill>
                  <a:srgbClr val="FFFFFF"/>
                </a:solidFill>
                <a:latin typeface="Georgia"/>
                <a:ea typeface="Georgia"/>
                <a:cs typeface="Georgia"/>
                <a:sym typeface="Georgia"/>
              </a:rPr>
              <a:t>July 1, 2022</a:t>
            </a:r>
            <a:endParaRPr b="0" i="0" sz="3800" u="none" cap="none" strike="noStrike">
              <a:solidFill>
                <a:srgbClr val="FFFFFF"/>
              </a:solidFill>
              <a:latin typeface="Georgia"/>
              <a:ea typeface="Georgia"/>
              <a:cs typeface="Georgia"/>
              <a:sym typeface="Georgia"/>
            </a:endParaRPr>
          </a:p>
          <a:p>
            <a:pPr indent="-355600" lvl="0" marL="355600" marR="0" rtl="0" algn="l">
              <a:lnSpc>
                <a:spcPct val="115000"/>
              </a:lnSpc>
              <a:spcBef>
                <a:spcPts val="1700"/>
              </a:spcBef>
              <a:spcAft>
                <a:spcPts val="0"/>
              </a:spcAft>
              <a:buClr>
                <a:srgbClr val="FFFFFF"/>
              </a:buClr>
              <a:buSzPts val="4000"/>
              <a:buFont typeface="Noto Sans Symbols"/>
              <a:buChar char="➢"/>
            </a:pPr>
            <a:r>
              <a:rPr b="0" i="0" lang="en-US" sz="2700" u="none" cap="none" strike="noStrike">
                <a:solidFill>
                  <a:srgbClr val="FFFFFF"/>
                </a:solidFill>
                <a:latin typeface="Georgia"/>
                <a:ea typeface="Georgia"/>
                <a:cs typeface="Georgia"/>
                <a:sym typeface="Georgia"/>
              </a:rPr>
              <a:t>Quantified Be-10/Be-9 ratio</a:t>
            </a:r>
            <a:r>
              <a:rPr lang="en-US" sz="2700">
                <a:solidFill>
                  <a:srgbClr val="FFFFFF"/>
                </a:solidFill>
                <a:latin typeface="Georgia"/>
                <a:ea typeface="Georgia"/>
                <a:cs typeface="Georgia"/>
                <a:sym typeface="Georgia"/>
              </a:rPr>
              <a:t> </a:t>
            </a:r>
            <a:endParaRPr b="0" i="0" sz="2700" u="none" cap="none" strike="noStrike">
              <a:solidFill>
                <a:srgbClr val="FFFFFF"/>
              </a:solidFill>
              <a:latin typeface="Georgia"/>
              <a:ea typeface="Georgia"/>
              <a:cs typeface="Georgia"/>
              <a:sym typeface="Georgia"/>
            </a:endParaRPr>
          </a:p>
          <a:p>
            <a:pPr indent="-355600" lvl="0" marL="355600" marR="0" rtl="0" algn="l">
              <a:lnSpc>
                <a:spcPct val="115000"/>
              </a:lnSpc>
              <a:spcBef>
                <a:spcPts val="0"/>
              </a:spcBef>
              <a:spcAft>
                <a:spcPts val="0"/>
              </a:spcAft>
              <a:buClr>
                <a:srgbClr val="FFFFFF"/>
              </a:buClr>
              <a:buSzPts val="4000"/>
              <a:buFont typeface="Noto Sans Symbols"/>
              <a:buChar char="➢"/>
            </a:pPr>
            <a:r>
              <a:rPr b="0" i="0" lang="en-US" sz="2700" u="none" cap="none" strike="noStrike">
                <a:solidFill>
                  <a:srgbClr val="FFFFFF"/>
                </a:solidFill>
                <a:latin typeface="Georgia"/>
                <a:ea typeface="Georgia"/>
                <a:cs typeface="Georgia"/>
                <a:sym typeface="Georgia"/>
              </a:rPr>
              <a:t>Calculated erosion rates using CRONUS calculator </a:t>
            </a:r>
            <a:endParaRPr b="0" i="0" sz="2700" u="none" cap="none" strike="noStrike">
              <a:solidFill>
                <a:srgbClr val="FFFFFF"/>
              </a:solidFill>
              <a:latin typeface="Georgia"/>
              <a:ea typeface="Georgia"/>
              <a:cs typeface="Georgia"/>
              <a:sym typeface="Georgia"/>
            </a:endParaRPr>
          </a:p>
        </p:txBody>
      </p:sp>
      <p:pic>
        <p:nvPicPr>
          <p:cNvPr id="136" name="Google Shape;136;p1"/>
          <p:cNvPicPr preferRelativeResize="0"/>
          <p:nvPr/>
        </p:nvPicPr>
        <p:blipFill>
          <a:blip r:embed="rId25">
            <a:alphaModFix/>
          </a:blip>
          <a:stretch>
            <a:fillRect/>
          </a:stretch>
        </p:blipFill>
        <p:spPr>
          <a:xfrm>
            <a:off x="6525280" y="317877"/>
            <a:ext cx="2739063" cy="2756302"/>
          </a:xfrm>
          <a:prstGeom prst="rect">
            <a:avLst/>
          </a:prstGeom>
          <a:noFill/>
          <a:ln>
            <a:noFill/>
          </a:ln>
        </p:spPr>
      </p:pic>
      <p:sp>
        <p:nvSpPr>
          <p:cNvPr id="137" name="Google Shape;137;p1"/>
          <p:cNvSpPr/>
          <p:nvPr/>
        </p:nvSpPr>
        <p:spPr>
          <a:xfrm>
            <a:off x="13995365" y="26280391"/>
            <a:ext cx="24847800" cy="6269400"/>
          </a:xfrm>
          <a:prstGeom prst="roundRect">
            <a:avLst>
              <a:gd fmla="val 16667" name="adj"/>
            </a:avLst>
          </a:prstGeom>
          <a:solidFill>
            <a:srgbClr val="CFE2F3"/>
          </a:solidFill>
          <a:ln cap="flat" cmpd="sng" w="38100">
            <a:solidFill>
              <a:srgbClr val="FFFFFF"/>
            </a:solidFill>
            <a:prstDash val="solid"/>
            <a:round/>
            <a:headEnd len="sm" w="sm" type="none"/>
            <a:tailEnd len="sm" w="sm" type="none"/>
          </a:ln>
        </p:spPr>
        <p:txBody>
          <a:bodyPr anchorCtr="0" anchor="ctr" bIns="68500" lIns="68500" spcFirstLastPara="1" rIns="68500" wrap="square" tIns="68500">
            <a:noAutofit/>
          </a:bodyPr>
          <a:lstStyle/>
          <a:p>
            <a:pPr indent="0" lvl="0" marL="0" marR="0" rtl="0" algn="ctr">
              <a:lnSpc>
                <a:spcPct val="150000"/>
              </a:lnSpc>
              <a:spcBef>
                <a:spcPts val="0"/>
              </a:spcBef>
              <a:spcAft>
                <a:spcPts val="0"/>
              </a:spcAft>
              <a:buNone/>
            </a:pPr>
            <a:r>
              <a:t/>
            </a:r>
            <a:endParaRPr b="1" sz="4500">
              <a:solidFill>
                <a:srgbClr val="0F243E"/>
              </a:solidFill>
              <a:latin typeface="Georgia"/>
              <a:ea typeface="Georgia"/>
              <a:cs typeface="Georgia"/>
              <a:sym typeface="Georgia"/>
            </a:endParaRPr>
          </a:p>
          <a:p>
            <a:pPr indent="0" lvl="0" marL="0" marR="0" rtl="0" algn="ctr">
              <a:lnSpc>
                <a:spcPct val="150000"/>
              </a:lnSpc>
              <a:spcBef>
                <a:spcPts val="0"/>
              </a:spcBef>
              <a:spcAft>
                <a:spcPts val="0"/>
              </a:spcAft>
              <a:buNone/>
            </a:pPr>
            <a:r>
              <a:t/>
            </a:r>
            <a:endParaRPr b="1" sz="4500">
              <a:solidFill>
                <a:srgbClr val="0F243E"/>
              </a:solidFill>
              <a:latin typeface="Georgia"/>
              <a:ea typeface="Georgia"/>
              <a:cs typeface="Georgia"/>
              <a:sym typeface="Georgia"/>
            </a:endParaRPr>
          </a:p>
          <a:p>
            <a:pPr indent="0" lvl="0" marL="0" marR="0" rtl="0" algn="ctr">
              <a:lnSpc>
                <a:spcPct val="150000"/>
              </a:lnSpc>
              <a:spcBef>
                <a:spcPts val="0"/>
              </a:spcBef>
              <a:spcAft>
                <a:spcPts val="0"/>
              </a:spcAft>
              <a:buNone/>
            </a:pPr>
            <a:r>
              <a:rPr b="1" lang="en-US" sz="4500">
                <a:solidFill>
                  <a:schemeClr val="dk1"/>
                </a:solidFill>
                <a:latin typeface="Georgia"/>
                <a:ea typeface="Georgia"/>
                <a:cs typeface="Georgia"/>
                <a:sym typeface="Georgia"/>
              </a:rPr>
              <a:t>Reflections for Program Improvement</a:t>
            </a:r>
            <a:endParaRPr b="1" sz="4500">
              <a:solidFill>
                <a:schemeClr val="dk1"/>
              </a:solidFill>
              <a:latin typeface="Georgia"/>
              <a:ea typeface="Georgia"/>
              <a:cs typeface="Georgia"/>
              <a:sym typeface="Georgia"/>
            </a:endParaRPr>
          </a:p>
          <a:p>
            <a:pPr indent="0" lvl="0" marL="0" rtl="0" algn="ctr">
              <a:lnSpc>
                <a:spcPct val="150000"/>
              </a:lnSpc>
              <a:spcBef>
                <a:spcPts val="0"/>
              </a:spcBef>
              <a:spcAft>
                <a:spcPts val="0"/>
              </a:spcAft>
              <a:buNone/>
            </a:pPr>
            <a:r>
              <a:rPr b="1" i="1" lang="en-US" sz="2700">
                <a:solidFill>
                  <a:schemeClr val="dk1"/>
                </a:solidFill>
                <a:latin typeface="Georgia"/>
                <a:ea typeface="Georgia"/>
                <a:cs typeface="Georgia"/>
                <a:sym typeface="Georgia"/>
              </a:rPr>
              <a:t>Reflecting on our first summer, we </a:t>
            </a:r>
            <a:r>
              <a:rPr b="1" i="1" lang="en-US" sz="2700">
                <a:solidFill>
                  <a:schemeClr val="dk1"/>
                </a:solidFill>
                <a:latin typeface="Georgia"/>
                <a:ea typeface="Georgia"/>
                <a:cs typeface="Georgia"/>
                <a:sym typeface="Georgia"/>
              </a:rPr>
              <a:t>believe</a:t>
            </a:r>
            <a:r>
              <a:rPr b="1" i="1" lang="en-US" sz="2700">
                <a:solidFill>
                  <a:schemeClr val="dk1"/>
                </a:solidFill>
                <a:latin typeface="Georgia"/>
                <a:ea typeface="Georgia"/>
                <a:cs typeface="Georgia"/>
                <a:sym typeface="Georgia"/>
              </a:rPr>
              <a:t> the following changes that could improve further offerings</a:t>
            </a:r>
            <a:endParaRPr b="1" i="1" sz="2700">
              <a:solidFill>
                <a:schemeClr val="dk1"/>
              </a:solidFill>
              <a:latin typeface="Georgia"/>
              <a:ea typeface="Georgia"/>
              <a:cs typeface="Georgia"/>
              <a:sym typeface="Georgia"/>
            </a:endParaRPr>
          </a:p>
          <a:p>
            <a:pPr indent="-342900" lvl="0" marL="342900" rtl="0" algn="l">
              <a:lnSpc>
                <a:spcPct val="150000"/>
              </a:lnSpc>
              <a:spcBef>
                <a:spcPts val="0"/>
              </a:spcBef>
              <a:spcAft>
                <a:spcPts val="0"/>
              </a:spcAft>
              <a:buClr>
                <a:schemeClr val="dk1"/>
              </a:buClr>
              <a:buSzPts val="2800"/>
              <a:buFont typeface="Noto Sans Symbols"/>
              <a:buChar char="➢"/>
            </a:pPr>
            <a:r>
              <a:rPr b="1" lang="en-US" sz="2700">
                <a:solidFill>
                  <a:schemeClr val="dk1"/>
                </a:solidFill>
                <a:latin typeface="Georgia"/>
                <a:ea typeface="Georgia"/>
                <a:cs typeface="Georgia"/>
                <a:sym typeface="Georgia"/>
              </a:rPr>
              <a:t>Incorporating mentors from each student’s home university to build ongoing connections &amp; further the following:</a:t>
            </a:r>
            <a:endParaRPr b="1" sz="2700">
              <a:solidFill>
                <a:schemeClr val="dk1"/>
              </a:solidFill>
              <a:latin typeface="Georgia"/>
              <a:ea typeface="Georgia"/>
              <a:cs typeface="Georgia"/>
              <a:sym typeface="Georgia"/>
            </a:endParaRPr>
          </a:p>
          <a:p>
            <a:pPr indent="-342900" lvl="0" marL="342900" rtl="0" algn="l">
              <a:lnSpc>
                <a:spcPct val="150000"/>
              </a:lnSpc>
              <a:spcBef>
                <a:spcPts val="0"/>
              </a:spcBef>
              <a:spcAft>
                <a:spcPts val="0"/>
              </a:spcAft>
              <a:buClr>
                <a:schemeClr val="dk1"/>
              </a:buClr>
              <a:buSzPts val="2800"/>
              <a:buFont typeface="Noto Sans Symbols"/>
              <a:buChar char="➢"/>
            </a:pPr>
            <a:r>
              <a:rPr b="1" lang="en-US" sz="2700">
                <a:solidFill>
                  <a:schemeClr val="dk1"/>
                </a:solidFill>
                <a:latin typeface="Georgia"/>
                <a:ea typeface="Georgia"/>
                <a:cs typeface="Georgia"/>
                <a:sym typeface="Georgia"/>
              </a:rPr>
              <a:t>Increasing scaffolding of research methods, relevance, and implications leading up to and throughout the program so that students face fewer obstacles reducing and interpreting data and preparing presentation materials</a:t>
            </a:r>
            <a:endParaRPr b="1" sz="2700">
              <a:solidFill>
                <a:schemeClr val="dk1"/>
              </a:solidFill>
              <a:latin typeface="Georgia"/>
              <a:ea typeface="Georgia"/>
              <a:cs typeface="Georgia"/>
              <a:sym typeface="Georgia"/>
            </a:endParaRPr>
          </a:p>
          <a:p>
            <a:pPr indent="-342900" lvl="0" marL="342900" rtl="0" algn="l">
              <a:lnSpc>
                <a:spcPct val="150000"/>
              </a:lnSpc>
              <a:spcBef>
                <a:spcPts val="0"/>
              </a:spcBef>
              <a:spcAft>
                <a:spcPts val="0"/>
              </a:spcAft>
              <a:buClr>
                <a:schemeClr val="dk1"/>
              </a:buClr>
              <a:buSzPts val="2800"/>
              <a:buFont typeface="Noto Sans Symbols"/>
              <a:buChar char="➢"/>
            </a:pPr>
            <a:r>
              <a:rPr b="1" lang="en-US" sz="2700">
                <a:solidFill>
                  <a:schemeClr val="dk1"/>
                </a:solidFill>
                <a:latin typeface="Georgia"/>
                <a:ea typeface="Georgia"/>
                <a:cs typeface="Georgia"/>
                <a:sym typeface="Georgia"/>
              </a:rPr>
              <a:t>Adding more lessons to help students build data analysis and interpretation skills while at UVM so that they are properly prepared for individual work on data arriving after the summer portion of the program ends</a:t>
            </a:r>
            <a:endParaRPr b="1" sz="2700">
              <a:solidFill>
                <a:schemeClr val="dk1"/>
              </a:solidFill>
              <a:latin typeface="Georgia"/>
              <a:ea typeface="Georgia"/>
              <a:cs typeface="Georgia"/>
              <a:sym typeface="Georgia"/>
            </a:endParaRPr>
          </a:p>
          <a:p>
            <a:pPr indent="-336550" lvl="0" marL="342900" rtl="0" algn="l">
              <a:lnSpc>
                <a:spcPct val="150000"/>
              </a:lnSpc>
              <a:spcBef>
                <a:spcPts val="0"/>
              </a:spcBef>
              <a:spcAft>
                <a:spcPts val="0"/>
              </a:spcAft>
              <a:buClr>
                <a:schemeClr val="dk1"/>
              </a:buClr>
              <a:buSzPts val="2700"/>
              <a:buFont typeface="Georgia"/>
              <a:buChar char="➢"/>
            </a:pPr>
            <a:r>
              <a:rPr b="1" lang="en-US" sz="2700">
                <a:solidFill>
                  <a:schemeClr val="dk1"/>
                </a:solidFill>
                <a:latin typeface="Georgia"/>
                <a:ea typeface="Georgia"/>
                <a:cs typeface="Georgia"/>
                <a:sym typeface="Georgia"/>
              </a:rPr>
              <a:t>Prioritizing the preparation of meeting abstracts and first poster drafts while at UVM to reduce student time commitment and stress at the beginning of the fall semester.</a:t>
            </a:r>
            <a:endParaRPr b="1" sz="2700">
              <a:solidFill>
                <a:schemeClr val="dk1"/>
              </a:solidFill>
              <a:latin typeface="Georgia"/>
              <a:ea typeface="Georgia"/>
              <a:cs typeface="Georgia"/>
              <a:sym typeface="Georgia"/>
            </a:endParaRPr>
          </a:p>
          <a:p>
            <a:pPr indent="0" lvl="0" marL="355600" rtl="0" algn="l">
              <a:lnSpc>
                <a:spcPct val="150000"/>
              </a:lnSpc>
              <a:spcBef>
                <a:spcPts val="0"/>
              </a:spcBef>
              <a:spcAft>
                <a:spcPts val="0"/>
              </a:spcAft>
              <a:buNone/>
            </a:pPr>
            <a:r>
              <a:t/>
            </a:r>
            <a:endParaRPr b="1" sz="2700">
              <a:solidFill>
                <a:srgbClr val="0F243E"/>
              </a:solidFill>
              <a:latin typeface="Georgia"/>
              <a:ea typeface="Georgia"/>
              <a:cs typeface="Georgia"/>
              <a:sym typeface="Georgia"/>
            </a:endParaRPr>
          </a:p>
          <a:p>
            <a:pPr indent="0" lvl="0" marL="0" rtl="0" algn="l">
              <a:lnSpc>
                <a:spcPct val="150000"/>
              </a:lnSpc>
              <a:spcBef>
                <a:spcPts val="0"/>
              </a:spcBef>
              <a:spcAft>
                <a:spcPts val="0"/>
              </a:spcAft>
              <a:buNone/>
            </a:pPr>
            <a:r>
              <a:t/>
            </a:r>
            <a:endParaRPr b="1" sz="2700">
              <a:solidFill>
                <a:srgbClr val="0F243E"/>
              </a:solidFill>
              <a:latin typeface="Georgia"/>
              <a:ea typeface="Georgia"/>
              <a:cs typeface="Georgia"/>
              <a:sym typeface="Georgia"/>
            </a:endParaRPr>
          </a:p>
          <a:p>
            <a:pPr indent="0" lvl="0" marL="355600" marR="0" rtl="0" algn="l">
              <a:lnSpc>
                <a:spcPct val="150000"/>
              </a:lnSpc>
              <a:spcBef>
                <a:spcPts val="0"/>
              </a:spcBef>
              <a:spcAft>
                <a:spcPts val="0"/>
              </a:spcAft>
              <a:buNone/>
            </a:pPr>
            <a:r>
              <a:t/>
            </a:r>
            <a:endParaRPr b="1" sz="2700">
              <a:solidFill>
                <a:srgbClr val="0F243E"/>
              </a:solidFill>
              <a:latin typeface="Georgia"/>
              <a:ea typeface="Georgia"/>
              <a:cs typeface="Georgia"/>
              <a:sym typeface="Georgia"/>
            </a:endParaRPr>
          </a:p>
        </p:txBody>
      </p:sp>
      <p:sp>
        <p:nvSpPr>
          <p:cNvPr id="138" name="Google Shape;138;p1"/>
          <p:cNvSpPr/>
          <p:nvPr/>
        </p:nvSpPr>
        <p:spPr>
          <a:xfrm>
            <a:off x="43406243" y="536204"/>
            <a:ext cx="2522700" cy="2424900"/>
          </a:xfrm>
          <a:prstGeom prst="ellipse">
            <a:avLst/>
          </a:prstGeom>
          <a:solidFill>
            <a:schemeClr val="lt1"/>
          </a:solidFill>
          <a:ln>
            <a:noFill/>
          </a:ln>
        </p:spPr>
        <p:txBody>
          <a:bodyPr anchorCtr="0" anchor="ctr" bIns="71475" lIns="71475" spcFirstLastPara="1" rIns="71475" wrap="square" tIns="71475">
            <a:noAutofit/>
          </a:bodyPr>
          <a:lstStyle/>
          <a:p>
            <a:pPr indent="0" lvl="0" marL="0" rtl="0" algn="l">
              <a:spcBef>
                <a:spcPts val="0"/>
              </a:spcBef>
              <a:spcAft>
                <a:spcPts val="0"/>
              </a:spcAft>
              <a:buNone/>
            </a:pPr>
            <a:r>
              <a:t/>
            </a:r>
            <a:endParaRPr/>
          </a:p>
        </p:txBody>
      </p:sp>
      <p:pic>
        <p:nvPicPr>
          <p:cNvPr id="139" name="Google Shape;139;p1"/>
          <p:cNvPicPr preferRelativeResize="0"/>
          <p:nvPr/>
        </p:nvPicPr>
        <p:blipFill rotWithShape="1">
          <a:blip r:embed="rId26">
            <a:alphaModFix/>
          </a:blip>
          <a:srcRect b="0" l="0" r="0" t="0"/>
          <a:stretch/>
        </p:blipFill>
        <p:spPr>
          <a:xfrm>
            <a:off x="42349531" y="485793"/>
            <a:ext cx="5043711" cy="252185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2022-07-26T17:44:54Z</dcterms:created>
  <dc:creator>Bella Bennett</dc:creator>
</cp:coreProperties>
</file>